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6" r:id="rId3"/>
    <p:sldId id="273" r:id="rId4"/>
    <p:sldId id="261" r:id="rId5"/>
    <p:sldId id="262" r:id="rId6"/>
    <p:sldId id="260" r:id="rId7"/>
    <p:sldId id="266" r:id="rId8"/>
    <p:sldId id="274" r:id="rId9"/>
    <p:sldId id="263" r:id="rId10"/>
    <p:sldId id="257" r:id="rId11"/>
    <p:sldId id="258" r:id="rId12"/>
    <p:sldId id="259" r:id="rId13"/>
    <p:sldId id="276" r:id="rId14"/>
    <p:sldId id="289" r:id="rId15"/>
    <p:sldId id="277" r:id="rId16"/>
    <p:sldId id="290" r:id="rId17"/>
    <p:sldId id="278" r:id="rId18"/>
    <p:sldId id="279" r:id="rId19"/>
    <p:sldId id="272" r:id="rId20"/>
    <p:sldId id="280" r:id="rId21"/>
    <p:sldId id="281" r:id="rId22"/>
    <p:sldId id="282" r:id="rId23"/>
    <p:sldId id="283" r:id="rId24"/>
    <p:sldId id="284" r:id="rId25"/>
    <p:sldId id="285" r:id="rId26"/>
    <p:sldId id="286" r:id="rId27"/>
    <p:sldId id="287" r:id="rId28"/>
    <p:sldId id="264" r:id="rId29"/>
    <p:sldId id="265" r:id="rId30"/>
    <p:sldId id="267" r:id="rId31"/>
    <p:sldId id="268" r:id="rId32"/>
    <p:sldId id="269" r:id="rId33"/>
    <p:sldId id="270" r:id="rId34"/>
    <p:sldId id="271" r:id="rId35"/>
    <p:sldId id="292" r:id="rId36"/>
    <p:sldId id="291" r:id="rId37"/>
    <p:sldId id="288" r:id="rId38"/>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404C1-3755-4035-936B-4A25F2DAF830}" v="313" dt="2022-03-19T10:25:17.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3566" autoAdjust="0"/>
  </p:normalViewPr>
  <p:slideViewPr>
    <p:cSldViewPr snapToGrid="0">
      <p:cViewPr varScale="1">
        <p:scale>
          <a:sx n="60" d="100"/>
          <a:sy n="60" d="100"/>
        </p:scale>
        <p:origin x="76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63F20-BA69-4BF4-A6BB-92A3626409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A816D5E-AF10-4E57-835D-B89E8610501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Värdegrunden</a:t>
          </a:r>
          <a:r>
            <a:rPr lang="en-US" dirty="0"/>
            <a:t> </a:t>
          </a:r>
          <a:r>
            <a:rPr lang="en-US" dirty="0" err="1"/>
            <a:t>är</a:t>
          </a:r>
          <a:r>
            <a:rPr lang="en-US" dirty="0"/>
            <a:t> de </a:t>
          </a:r>
          <a:r>
            <a:rPr lang="en-US" dirty="0" err="1"/>
            <a:t>värderingar</a:t>
          </a:r>
          <a:r>
            <a:rPr lang="en-US" dirty="0"/>
            <a:t> </a:t>
          </a:r>
          <a:r>
            <a:rPr lang="en-US" dirty="0" err="1"/>
            <a:t>och</a:t>
          </a:r>
          <a:r>
            <a:rPr lang="en-US" dirty="0"/>
            <a:t> </a:t>
          </a:r>
          <a:r>
            <a:rPr lang="en-US" dirty="0" err="1"/>
            <a:t>ställningstaganden</a:t>
          </a:r>
          <a:r>
            <a:rPr lang="en-US" dirty="0"/>
            <a:t> </a:t>
          </a:r>
          <a:r>
            <a:rPr lang="en-US" dirty="0" err="1"/>
            <a:t>som</a:t>
          </a:r>
          <a:r>
            <a:rPr lang="en-US" dirty="0"/>
            <a:t> </a:t>
          </a:r>
          <a:r>
            <a:rPr lang="en-US" dirty="0" err="1"/>
            <a:t>föreningen</a:t>
          </a:r>
          <a:r>
            <a:rPr lang="en-US" dirty="0"/>
            <a:t> </a:t>
          </a:r>
          <a:r>
            <a:rPr lang="en-US" dirty="0" err="1"/>
            <a:t>har</a:t>
          </a:r>
          <a:r>
            <a:rPr lang="en-US" dirty="0"/>
            <a:t> </a:t>
          </a:r>
          <a:r>
            <a:rPr lang="en-US" dirty="0" err="1"/>
            <a:t>kommit</a:t>
          </a:r>
          <a:r>
            <a:rPr lang="en-US" dirty="0"/>
            <a:t> </a:t>
          </a:r>
          <a:r>
            <a:rPr lang="en-US" dirty="0" err="1"/>
            <a:t>överens</a:t>
          </a:r>
          <a:r>
            <a:rPr lang="en-US" dirty="0"/>
            <a:t> om </a:t>
          </a:r>
          <a:r>
            <a:rPr lang="en-US" dirty="0" err="1"/>
            <a:t>som</a:t>
          </a:r>
          <a:r>
            <a:rPr lang="en-US" dirty="0"/>
            <a:t> ska </a:t>
          </a:r>
          <a:r>
            <a:rPr lang="en-US" dirty="0" err="1"/>
            <a:t>gälla</a:t>
          </a:r>
          <a:r>
            <a:rPr lang="en-US" dirty="0"/>
            <a:t> </a:t>
          </a:r>
          <a:r>
            <a:rPr lang="en-US" dirty="0" err="1"/>
            <a:t>alla</a:t>
          </a:r>
          <a:r>
            <a:rPr lang="en-US" dirty="0"/>
            <a:t> </a:t>
          </a:r>
          <a:r>
            <a:rPr lang="en-US" dirty="0" err="1"/>
            <a:t>medlemmar</a:t>
          </a:r>
          <a:r>
            <a:rPr lang="en-US" dirty="0"/>
            <a:t>.</a:t>
          </a:r>
        </a:p>
        <a:p>
          <a:pPr marL="0" lvl="0" defTabSz="1111250">
            <a:lnSpc>
              <a:spcPct val="90000"/>
            </a:lnSpc>
            <a:spcBef>
              <a:spcPct val="0"/>
            </a:spcBef>
            <a:spcAft>
              <a:spcPct val="35000"/>
            </a:spcAft>
            <a:buNone/>
          </a:pPr>
          <a:endParaRPr lang="en-US" dirty="0"/>
        </a:p>
      </dgm:t>
    </dgm:pt>
    <dgm:pt modelId="{5E7E1344-FFEF-4177-A683-0E45ABFF54A8}" type="parTrans" cxnId="{866B805E-3D82-42A8-88BE-866244B46BAF}">
      <dgm:prSet/>
      <dgm:spPr/>
      <dgm:t>
        <a:bodyPr/>
        <a:lstStyle/>
        <a:p>
          <a:endParaRPr lang="en-US"/>
        </a:p>
      </dgm:t>
    </dgm:pt>
    <dgm:pt modelId="{AACACB43-3D93-4720-B8BF-FEC725C61A4A}" type="sibTrans" cxnId="{866B805E-3D82-42A8-88BE-866244B46BAF}">
      <dgm:prSet/>
      <dgm:spPr/>
      <dgm:t>
        <a:bodyPr/>
        <a:lstStyle/>
        <a:p>
          <a:endParaRPr lang="en-US"/>
        </a:p>
      </dgm:t>
    </dgm:pt>
    <dgm:pt modelId="{66534274-8717-436D-81C3-6A3FBFED38BF}">
      <dgm:prSet/>
      <dgm:spPr/>
      <dgm:t>
        <a:bodyPr/>
        <a:lstStyle/>
        <a:p>
          <a:r>
            <a:rPr lang="en-US" dirty="0" err="1"/>
            <a:t>En</a:t>
          </a:r>
          <a:r>
            <a:rPr lang="en-US" dirty="0"/>
            <a:t> </a:t>
          </a:r>
          <a:r>
            <a:rPr lang="en-US" dirty="0" err="1"/>
            <a:t>tydligt</a:t>
          </a:r>
          <a:r>
            <a:rPr lang="en-US" dirty="0"/>
            <a:t> </a:t>
          </a:r>
          <a:r>
            <a:rPr lang="en-US" dirty="0" err="1"/>
            <a:t>definierad</a:t>
          </a:r>
          <a:r>
            <a:rPr lang="en-US" dirty="0"/>
            <a:t> </a:t>
          </a:r>
          <a:r>
            <a:rPr lang="en-US" dirty="0" err="1"/>
            <a:t>värdegrund</a:t>
          </a:r>
          <a:r>
            <a:rPr lang="en-US" dirty="0"/>
            <a:t> </a:t>
          </a:r>
          <a:r>
            <a:rPr lang="en-US" dirty="0" err="1"/>
            <a:t>som</a:t>
          </a:r>
          <a:r>
            <a:rPr lang="en-US" dirty="0"/>
            <a:t> </a:t>
          </a:r>
          <a:r>
            <a:rPr lang="en-US" dirty="0" err="1"/>
            <a:t>används</a:t>
          </a:r>
          <a:r>
            <a:rPr lang="en-US" dirty="0"/>
            <a:t> av </a:t>
          </a:r>
          <a:r>
            <a:rPr lang="en-US" dirty="0" err="1"/>
            <a:t>hela</a:t>
          </a:r>
          <a:r>
            <a:rPr lang="en-US" dirty="0"/>
            <a:t> </a:t>
          </a:r>
          <a:r>
            <a:rPr lang="en-US" dirty="0" err="1"/>
            <a:t>föreningen</a:t>
          </a:r>
          <a:r>
            <a:rPr lang="en-US" dirty="0"/>
            <a:t> </a:t>
          </a:r>
          <a:r>
            <a:rPr lang="en-US" dirty="0" err="1"/>
            <a:t>är</a:t>
          </a:r>
          <a:r>
            <a:rPr lang="en-US" dirty="0"/>
            <a:t> </a:t>
          </a:r>
          <a:r>
            <a:rPr lang="en-US" dirty="0" err="1"/>
            <a:t>en</a:t>
          </a:r>
          <a:r>
            <a:rPr lang="en-US" dirty="0"/>
            <a:t> </a:t>
          </a:r>
          <a:r>
            <a:rPr lang="en-US" dirty="0" err="1"/>
            <a:t>viktig</a:t>
          </a:r>
          <a:r>
            <a:rPr lang="en-US" dirty="0"/>
            <a:t> del </a:t>
          </a:r>
          <a:r>
            <a:rPr lang="en-US" dirty="0" err="1"/>
            <a:t>i</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trygg</a:t>
          </a:r>
          <a:r>
            <a:rPr lang="en-US" dirty="0"/>
            <a:t> </a:t>
          </a:r>
          <a:r>
            <a:rPr lang="en-US" dirty="0" err="1"/>
            <a:t>idrott</a:t>
          </a:r>
          <a:r>
            <a:rPr lang="en-US" dirty="0"/>
            <a:t>. </a:t>
          </a:r>
        </a:p>
      </dgm:t>
    </dgm:pt>
    <dgm:pt modelId="{4CDE6AE5-8DFC-44ED-BF1A-002CF66A04F2}" type="parTrans" cxnId="{1E13D4C0-DCD2-413B-BFC4-6D97751AC069}">
      <dgm:prSet/>
      <dgm:spPr/>
      <dgm:t>
        <a:bodyPr/>
        <a:lstStyle/>
        <a:p>
          <a:endParaRPr lang="en-US"/>
        </a:p>
      </dgm:t>
    </dgm:pt>
    <dgm:pt modelId="{45B6EFF1-0A88-4406-AE5A-684547A9D2AB}" type="sibTrans" cxnId="{1E13D4C0-DCD2-413B-BFC4-6D97751AC069}">
      <dgm:prSet/>
      <dgm:spPr/>
      <dgm:t>
        <a:bodyPr/>
        <a:lstStyle/>
        <a:p>
          <a:endParaRPr lang="en-US"/>
        </a:p>
      </dgm:t>
    </dgm:pt>
    <dgm:pt modelId="{B2DCEE1F-D34E-44EF-ADC7-FA800C189C07}">
      <dgm:prSet/>
      <dgm:spPr/>
      <dgm:t>
        <a:bodyPr/>
        <a:lstStyle/>
        <a:p>
          <a:r>
            <a:rPr lang="en-US" dirty="0" err="1"/>
            <a:t>Värdegrundsfrågor</a:t>
          </a:r>
          <a:r>
            <a:rPr lang="en-US" dirty="0"/>
            <a:t> </a:t>
          </a:r>
          <a:r>
            <a:rPr lang="en-US" dirty="0" err="1"/>
            <a:t>är</a:t>
          </a:r>
          <a:r>
            <a:rPr lang="en-US" dirty="0"/>
            <a:t> </a:t>
          </a:r>
          <a:r>
            <a:rPr lang="en-US" dirty="0" err="1"/>
            <a:t>när</a:t>
          </a:r>
          <a:r>
            <a:rPr lang="en-US" dirty="0"/>
            <a:t> vi </a:t>
          </a:r>
          <a:r>
            <a:rPr lang="en-US" dirty="0" err="1"/>
            <a:t>arbetar</a:t>
          </a:r>
          <a:r>
            <a:rPr lang="en-US" dirty="0"/>
            <a:t> med </a:t>
          </a:r>
          <a:r>
            <a:rPr lang="en-US" dirty="0" err="1"/>
            <a:t>beteende</a:t>
          </a:r>
          <a:r>
            <a:rPr lang="en-US" dirty="0"/>
            <a:t> </a:t>
          </a:r>
          <a:r>
            <a:rPr lang="en-US" dirty="0" err="1"/>
            <a:t>och</a:t>
          </a:r>
          <a:r>
            <a:rPr lang="en-US" dirty="0"/>
            <a:t> </a:t>
          </a:r>
          <a:r>
            <a:rPr lang="en-US" dirty="0" err="1"/>
            <a:t>hur</a:t>
          </a:r>
          <a:r>
            <a:rPr lang="en-US" dirty="0"/>
            <a:t> vi </a:t>
          </a:r>
          <a:r>
            <a:rPr lang="en-US" dirty="0" err="1"/>
            <a:t>är</a:t>
          </a:r>
          <a:r>
            <a:rPr lang="en-US" dirty="0"/>
            <a:t> mot </a:t>
          </a:r>
          <a:r>
            <a:rPr lang="en-US" dirty="0" err="1"/>
            <a:t>varandra</a:t>
          </a:r>
          <a:r>
            <a:rPr lang="en-US" dirty="0"/>
            <a:t>.</a:t>
          </a:r>
        </a:p>
      </dgm:t>
    </dgm:pt>
    <dgm:pt modelId="{9A7A7DB5-5457-46BE-8116-EAAF93422BF7}" type="parTrans" cxnId="{364826F8-4DB3-4985-8629-EEE1030EDFB6}">
      <dgm:prSet/>
      <dgm:spPr/>
      <dgm:t>
        <a:bodyPr/>
        <a:lstStyle/>
        <a:p>
          <a:endParaRPr lang="en-US"/>
        </a:p>
      </dgm:t>
    </dgm:pt>
    <dgm:pt modelId="{5DD76D67-7BA8-4695-A9BE-DB1410657B7E}" type="sibTrans" cxnId="{364826F8-4DB3-4985-8629-EEE1030EDFB6}">
      <dgm:prSet/>
      <dgm:spPr/>
      <dgm:t>
        <a:bodyPr/>
        <a:lstStyle/>
        <a:p>
          <a:endParaRPr lang="en-US"/>
        </a:p>
      </dgm:t>
    </dgm:pt>
    <dgm:pt modelId="{EC36C63C-B4B7-489C-9365-79628915F233}" type="pres">
      <dgm:prSet presAssocID="{E9C63F20-BA69-4BF4-A6BB-92A362640928}" presName="linear" presStyleCnt="0">
        <dgm:presLayoutVars>
          <dgm:animLvl val="lvl"/>
          <dgm:resizeHandles val="exact"/>
        </dgm:presLayoutVars>
      </dgm:prSet>
      <dgm:spPr/>
    </dgm:pt>
    <dgm:pt modelId="{AC3CE86F-FC46-403B-BE57-533729E8B585}" type="pres">
      <dgm:prSet presAssocID="{9A816D5E-AF10-4E57-835D-B89E86105012}" presName="parentText" presStyleLbl="node1" presStyleIdx="0" presStyleCnt="3">
        <dgm:presLayoutVars>
          <dgm:chMax val="0"/>
          <dgm:bulletEnabled val="1"/>
        </dgm:presLayoutVars>
      </dgm:prSet>
      <dgm:spPr/>
    </dgm:pt>
    <dgm:pt modelId="{F4C766F0-5A8E-4456-BA00-909DA4499EC9}" type="pres">
      <dgm:prSet presAssocID="{AACACB43-3D93-4720-B8BF-FEC725C61A4A}" presName="spacer" presStyleCnt="0"/>
      <dgm:spPr/>
    </dgm:pt>
    <dgm:pt modelId="{291318C4-19D3-4725-B396-9A50F251A9A1}" type="pres">
      <dgm:prSet presAssocID="{66534274-8717-436D-81C3-6A3FBFED38BF}" presName="parentText" presStyleLbl="node1" presStyleIdx="1" presStyleCnt="3">
        <dgm:presLayoutVars>
          <dgm:chMax val="0"/>
          <dgm:bulletEnabled val="1"/>
        </dgm:presLayoutVars>
      </dgm:prSet>
      <dgm:spPr/>
    </dgm:pt>
    <dgm:pt modelId="{CEEDA931-A28E-48E5-A292-21DAA754DD5F}" type="pres">
      <dgm:prSet presAssocID="{45B6EFF1-0A88-4406-AE5A-684547A9D2AB}" presName="spacer" presStyleCnt="0"/>
      <dgm:spPr/>
    </dgm:pt>
    <dgm:pt modelId="{55161666-D457-4D9B-B12B-2A4364398B8D}" type="pres">
      <dgm:prSet presAssocID="{B2DCEE1F-D34E-44EF-ADC7-FA800C189C07}" presName="parentText" presStyleLbl="node1" presStyleIdx="2" presStyleCnt="3">
        <dgm:presLayoutVars>
          <dgm:chMax val="0"/>
          <dgm:bulletEnabled val="1"/>
        </dgm:presLayoutVars>
      </dgm:prSet>
      <dgm:spPr/>
    </dgm:pt>
  </dgm:ptLst>
  <dgm:cxnLst>
    <dgm:cxn modelId="{866B805E-3D82-42A8-88BE-866244B46BAF}" srcId="{E9C63F20-BA69-4BF4-A6BB-92A362640928}" destId="{9A816D5E-AF10-4E57-835D-B89E86105012}" srcOrd="0" destOrd="0" parTransId="{5E7E1344-FFEF-4177-A683-0E45ABFF54A8}" sibTransId="{AACACB43-3D93-4720-B8BF-FEC725C61A4A}"/>
    <dgm:cxn modelId="{607E9079-8FDA-4F2C-A43E-02193B82CA76}" type="presOf" srcId="{E9C63F20-BA69-4BF4-A6BB-92A362640928}" destId="{EC36C63C-B4B7-489C-9365-79628915F233}" srcOrd="0" destOrd="0" presId="urn:microsoft.com/office/officeart/2005/8/layout/vList2"/>
    <dgm:cxn modelId="{1E13D4C0-DCD2-413B-BFC4-6D97751AC069}" srcId="{E9C63F20-BA69-4BF4-A6BB-92A362640928}" destId="{66534274-8717-436D-81C3-6A3FBFED38BF}" srcOrd="1" destOrd="0" parTransId="{4CDE6AE5-8DFC-44ED-BF1A-002CF66A04F2}" sibTransId="{45B6EFF1-0A88-4406-AE5A-684547A9D2AB}"/>
    <dgm:cxn modelId="{2417F1C4-4FBA-4A76-913C-9BABA5F38F82}" type="presOf" srcId="{9A816D5E-AF10-4E57-835D-B89E86105012}" destId="{AC3CE86F-FC46-403B-BE57-533729E8B585}" srcOrd="0" destOrd="0" presId="urn:microsoft.com/office/officeart/2005/8/layout/vList2"/>
    <dgm:cxn modelId="{CE6E98F4-7824-4AA7-AB53-21FA0074DFCA}" type="presOf" srcId="{B2DCEE1F-D34E-44EF-ADC7-FA800C189C07}" destId="{55161666-D457-4D9B-B12B-2A4364398B8D}" srcOrd="0" destOrd="0" presId="urn:microsoft.com/office/officeart/2005/8/layout/vList2"/>
    <dgm:cxn modelId="{F7431EF7-A3B0-41C7-A1B4-DB91C51EFC49}" type="presOf" srcId="{66534274-8717-436D-81C3-6A3FBFED38BF}" destId="{291318C4-19D3-4725-B396-9A50F251A9A1}" srcOrd="0" destOrd="0" presId="urn:microsoft.com/office/officeart/2005/8/layout/vList2"/>
    <dgm:cxn modelId="{364826F8-4DB3-4985-8629-EEE1030EDFB6}" srcId="{E9C63F20-BA69-4BF4-A6BB-92A362640928}" destId="{B2DCEE1F-D34E-44EF-ADC7-FA800C189C07}" srcOrd="2" destOrd="0" parTransId="{9A7A7DB5-5457-46BE-8116-EAAF93422BF7}" sibTransId="{5DD76D67-7BA8-4695-A9BE-DB1410657B7E}"/>
    <dgm:cxn modelId="{A2C1DCC4-BB15-4A1D-8E40-C64DBA1D69D4}" type="presParOf" srcId="{EC36C63C-B4B7-489C-9365-79628915F233}" destId="{AC3CE86F-FC46-403B-BE57-533729E8B585}" srcOrd="0" destOrd="0" presId="urn:microsoft.com/office/officeart/2005/8/layout/vList2"/>
    <dgm:cxn modelId="{160A6D05-6FF1-4409-8154-F3A34C4D791F}" type="presParOf" srcId="{EC36C63C-B4B7-489C-9365-79628915F233}" destId="{F4C766F0-5A8E-4456-BA00-909DA4499EC9}" srcOrd="1" destOrd="0" presId="urn:microsoft.com/office/officeart/2005/8/layout/vList2"/>
    <dgm:cxn modelId="{3A3DCB7B-DE5F-437A-81CB-F7E11AC676FB}" type="presParOf" srcId="{EC36C63C-B4B7-489C-9365-79628915F233}" destId="{291318C4-19D3-4725-B396-9A50F251A9A1}" srcOrd="2" destOrd="0" presId="urn:microsoft.com/office/officeart/2005/8/layout/vList2"/>
    <dgm:cxn modelId="{CBAFBA93-8E48-4146-BD29-240C47D0BC79}" type="presParOf" srcId="{EC36C63C-B4B7-489C-9365-79628915F233}" destId="{CEEDA931-A28E-48E5-A292-21DAA754DD5F}" srcOrd="3" destOrd="0" presId="urn:microsoft.com/office/officeart/2005/8/layout/vList2"/>
    <dgm:cxn modelId="{23FCB493-719B-4BC6-BD04-A24E39FB2C3A}" type="presParOf" srcId="{EC36C63C-B4B7-489C-9365-79628915F233}" destId="{55161666-D457-4D9B-B12B-2A4364398B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B48D14-52C6-41D2-AB79-8AB4C12A6CDD}"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CCE11166-CFE3-454F-8D54-41CC6AF5D15E}">
      <dgm:prSet/>
      <dgm:spPr/>
      <dgm:t>
        <a:bodyPr/>
        <a:lstStyle/>
        <a:p>
          <a:r>
            <a:rPr lang="en-US"/>
            <a:t>Olämpligt beteende</a:t>
          </a:r>
        </a:p>
      </dgm:t>
    </dgm:pt>
    <dgm:pt modelId="{D8C3661D-75D6-422E-AE32-33824249C9FD}" type="parTrans" cxnId="{6D870271-D3F0-4903-B1CF-048868C3C588}">
      <dgm:prSet/>
      <dgm:spPr/>
      <dgm:t>
        <a:bodyPr/>
        <a:lstStyle/>
        <a:p>
          <a:endParaRPr lang="en-US"/>
        </a:p>
      </dgm:t>
    </dgm:pt>
    <dgm:pt modelId="{0C162794-54A4-4F75-99AB-776C3A5A4505}" type="sibTrans" cxnId="{6D870271-D3F0-4903-B1CF-048868C3C588}">
      <dgm:prSet/>
      <dgm:spPr/>
      <dgm:t>
        <a:bodyPr/>
        <a:lstStyle/>
        <a:p>
          <a:endParaRPr lang="en-US"/>
        </a:p>
      </dgm:t>
    </dgm:pt>
    <dgm:pt modelId="{65BFA762-93CF-484A-B7DC-97009650A633}">
      <dgm:prSet/>
      <dgm:spPr/>
      <dgm:t>
        <a:bodyPr/>
        <a:lstStyle/>
        <a:p>
          <a:r>
            <a:rPr lang="en-US"/>
            <a:t>Olämpligt språkbruk</a:t>
          </a:r>
        </a:p>
      </dgm:t>
    </dgm:pt>
    <dgm:pt modelId="{19440F7E-226D-43B4-9870-8AE9F70079D2}" type="parTrans" cxnId="{4ECEFB28-C0B4-409C-B355-F35D01295643}">
      <dgm:prSet/>
      <dgm:spPr/>
      <dgm:t>
        <a:bodyPr/>
        <a:lstStyle/>
        <a:p>
          <a:endParaRPr lang="en-US"/>
        </a:p>
      </dgm:t>
    </dgm:pt>
    <dgm:pt modelId="{7CD0D926-A0A4-41A7-B4BC-D5096659551C}" type="sibTrans" cxnId="{4ECEFB28-C0B4-409C-B355-F35D01295643}">
      <dgm:prSet/>
      <dgm:spPr/>
      <dgm:t>
        <a:bodyPr/>
        <a:lstStyle/>
        <a:p>
          <a:endParaRPr lang="en-US"/>
        </a:p>
      </dgm:t>
    </dgm:pt>
    <dgm:pt modelId="{8E1A3593-B16A-4136-93C0-92C303B2A21A}">
      <dgm:prSet/>
      <dgm:spPr/>
      <dgm:t>
        <a:bodyPr/>
        <a:lstStyle/>
        <a:p>
          <a:r>
            <a:rPr lang="en-US"/>
            <a:t>Vägran att följa direktiv</a:t>
          </a:r>
        </a:p>
      </dgm:t>
    </dgm:pt>
    <dgm:pt modelId="{AE78D979-C216-4C2F-82C2-D089F45179A9}" type="parTrans" cxnId="{A1F8539D-05E5-4973-8F5D-841795FF1185}">
      <dgm:prSet/>
      <dgm:spPr/>
      <dgm:t>
        <a:bodyPr/>
        <a:lstStyle/>
        <a:p>
          <a:endParaRPr lang="en-US"/>
        </a:p>
      </dgm:t>
    </dgm:pt>
    <dgm:pt modelId="{5CAD96D0-361D-41D6-ABF9-D43C99C9ED53}" type="sibTrans" cxnId="{A1F8539D-05E5-4973-8F5D-841795FF1185}">
      <dgm:prSet/>
      <dgm:spPr/>
      <dgm:t>
        <a:bodyPr/>
        <a:lstStyle/>
        <a:p>
          <a:endParaRPr lang="en-US"/>
        </a:p>
      </dgm:t>
    </dgm:pt>
    <dgm:pt modelId="{1ABA5E5E-37BE-4DD4-9C84-4D49A53D1E4C}">
      <dgm:prSet/>
      <dgm:spPr/>
      <dgm:t>
        <a:bodyPr/>
        <a:lstStyle/>
        <a:p>
          <a:r>
            <a:rPr lang="en-US" b="1" dirty="0" err="1"/>
            <a:t>Samtal</a:t>
          </a:r>
          <a:r>
            <a:rPr lang="en-US" b="1" dirty="0"/>
            <a:t> med </a:t>
          </a:r>
          <a:r>
            <a:rPr lang="en-US" b="1" dirty="0" err="1"/>
            <a:t>ledaren</a:t>
          </a:r>
          <a:r>
            <a:rPr lang="en-US" b="1" dirty="0"/>
            <a:t> med </a:t>
          </a:r>
          <a:r>
            <a:rPr lang="en-US" b="1" dirty="0" err="1"/>
            <a:t>försäkran</a:t>
          </a:r>
          <a:r>
            <a:rPr lang="en-US" b="1" dirty="0"/>
            <a:t> om </a:t>
          </a:r>
          <a:r>
            <a:rPr lang="en-US" b="1" dirty="0" err="1"/>
            <a:t>förändring</a:t>
          </a:r>
          <a:endParaRPr lang="en-US" b="1" dirty="0"/>
        </a:p>
      </dgm:t>
    </dgm:pt>
    <dgm:pt modelId="{19E009BC-56C9-4F51-839B-B9D0AA33F591}" type="parTrans" cxnId="{170092F8-20F5-49E1-98A3-050A1FD20257}">
      <dgm:prSet/>
      <dgm:spPr/>
      <dgm:t>
        <a:bodyPr/>
        <a:lstStyle/>
        <a:p>
          <a:endParaRPr lang="en-US"/>
        </a:p>
      </dgm:t>
    </dgm:pt>
    <dgm:pt modelId="{0E0ED0F0-9BED-40E5-B1D0-019A27C6CB29}" type="sibTrans" cxnId="{170092F8-20F5-49E1-98A3-050A1FD20257}">
      <dgm:prSet/>
      <dgm:spPr/>
      <dgm:t>
        <a:bodyPr/>
        <a:lstStyle/>
        <a:p>
          <a:endParaRPr lang="en-US"/>
        </a:p>
      </dgm:t>
    </dgm:pt>
    <dgm:pt modelId="{117F90EE-B251-48C7-BF5D-3E6F08965CAA}" type="pres">
      <dgm:prSet presAssocID="{FAB48D14-52C6-41D2-AB79-8AB4C12A6CDD}" presName="vert0" presStyleCnt="0">
        <dgm:presLayoutVars>
          <dgm:dir/>
          <dgm:animOne val="branch"/>
          <dgm:animLvl val="lvl"/>
        </dgm:presLayoutVars>
      </dgm:prSet>
      <dgm:spPr/>
    </dgm:pt>
    <dgm:pt modelId="{8FFCECCE-EBCF-4BD5-BD37-3DB10A33DD1C}" type="pres">
      <dgm:prSet presAssocID="{CCE11166-CFE3-454F-8D54-41CC6AF5D15E}" presName="thickLine" presStyleLbl="alignNode1" presStyleIdx="0" presStyleCnt="4"/>
      <dgm:spPr/>
    </dgm:pt>
    <dgm:pt modelId="{82376EB6-D9F5-40B1-8C50-B44F069F6DD8}" type="pres">
      <dgm:prSet presAssocID="{CCE11166-CFE3-454F-8D54-41CC6AF5D15E}" presName="horz1" presStyleCnt="0"/>
      <dgm:spPr/>
    </dgm:pt>
    <dgm:pt modelId="{99AE02CD-ED83-414B-85F8-76AE1FFA733E}" type="pres">
      <dgm:prSet presAssocID="{CCE11166-CFE3-454F-8D54-41CC6AF5D15E}" presName="tx1" presStyleLbl="revTx" presStyleIdx="0" presStyleCnt="4"/>
      <dgm:spPr/>
    </dgm:pt>
    <dgm:pt modelId="{D55FAA26-B806-48B8-8A26-C9EDB52214A6}" type="pres">
      <dgm:prSet presAssocID="{CCE11166-CFE3-454F-8D54-41CC6AF5D15E}" presName="vert1" presStyleCnt="0"/>
      <dgm:spPr/>
    </dgm:pt>
    <dgm:pt modelId="{AC154991-0D91-45E9-98C4-3CDE8D41033A}" type="pres">
      <dgm:prSet presAssocID="{65BFA762-93CF-484A-B7DC-97009650A633}" presName="thickLine" presStyleLbl="alignNode1" presStyleIdx="1" presStyleCnt="4"/>
      <dgm:spPr/>
    </dgm:pt>
    <dgm:pt modelId="{E7A6A6F9-4785-43B4-9EBA-862196348416}" type="pres">
      <dgm:prSet presAssocID="{65BFA762-93CF-484A-B7DC-97009650A633}" presName="horz1" presStyleCnt="0"/>
      <dgm:spPr/>
    </dgm:pt>
    <dgm:pt modelId="{95C31762-0785-4F5F-B78F-667B7CBAB92F}" type="pres">
      <dgm:prSet presAssocID="{65BFA762-93CF-484A-B7DC-97009650A633}" presName="tx1" presStyleLbl="revTx" presStyleIdx="1" presStyleCnt="4"/>
      <dgm:spPr/>
    </dgm:pt>
    <dgm:pt modelId="{75825226-C8F2-49D0-8B40-FE594953C128}" type="pres">
      <dgm:prSet presAssocID="{65BFA762-93CF-484A-B7DC-97009650A633}" presName="vert1" presStyleCnt="0"/>
      <dgm:spPr/>
    </dgm:pt>
    <dgm:pt modelId="{BCF654DD-309D-44EC-9D48-8CE9A4D7E72B}" type="pres">
      <dgm:prSet presAssocID="{8E1A3593-B16A-4136-93C0-92C303B2A21A}" presName="thickLine" presStyleLbl="alignNode1" presStyleIdx="2" presStyleCnt="4"/>
      <dgm:spPr/>
    </dgm:pt>
    <dgm:pt modelId="{0553C5FD-7552-4B6A-AA33-945505D53C0B}" type="pres">
      <dgm:prSet presAssocID="{8E1A3593-B16A-4136-93C0-92C303B2A21A}" presName="horz1" presStyleCnt="0"/>
      <dgm:spPr/>
    </dgm:pt>
    <dgm:pt modelId="{3B9763FF-C302-4730-BA52-922FD1DBA830}" type="pres">
      <dgm:prSet presAssocID="{8E1A3593-B16A-4136-93C0-92C303B2A21A}" presName="tx1" presStyleLbl="revTx" presStyleIdx="2" presStyleCnt="4"/>
      <dgm:spPr/>
    </dgm:pt>
    <dgm:pt modelId="{0C03BD89-7877-4188-81C7-FA2702C460AF}" type="pres">
      <dgm:prSet presAssocID="{8E1A3593-B16A-4136-93C0-92C303B2A21A}" presName="vert1" presStyleCnt="0"/>
      <dgm:spPr/>
    </dgm:pt>
    <dgm:pt modelId="{96FBB469-608E-4507-89D6-917E75B9864B}" type="pres">
      <dgm:prSet presAssocID="{1ABA5E5E-37BE-4DD4-9C84-4D49A53D1E4C}" presName="thickLine" presStyleLbl="alignNode1" presStyleIdx="3" presStyleCnt="4"/>
      <dgm:spPr/>
    </dgm:pt>
    <dgm:pt modelId="{3B997CAD-5189-4155-AECA-584343178481}" type="pres">
      <dgm:prSet presAssocID="{1ABA5E5E-37BE-4DD4-9C84-4D49A53D1E4C}" presName="horz1" presStyleCnt="0"/>
      <dgm:spPr/>
    </dgm:pt>
    <dgm:pt modelId="{B05DFB88-C847-483A-A9C3-361F85086AA6}" type="pres">
      <dgm:prSet presAssocID="{1ABA5E5E-37BE-4DD4-9C84-4D49A53D1E4C}" presName="tx1" presStyleLbl="revTx" presStyleIdx="3" presStyleCnt="4"/>
      <dgm:spPr/>
    </dgm:pt>
    <dgm:pt modelId="{F0F76590-9114-40D2-BAF6-9811228E52C0}" type="pres">
      <dgm:prSet presAssocID="{1ABA5E5E-37BE-4DD4-9C84-4D49A53D1E4C}" presName="vert1" presStyleCnt="0"/>
      <dgm:spPr/>
    </dgm:pt>
  </dgm:ptLst>
  <dgm:cxnLst>
    <dgm:cxn modelId="{59E97E1E-D11B-4057-97A3-5D64304A5D6A}" type="presOf" srcId="{CCE11166-CFE3-454F-8D54-41CC6AF5D15E}" destId="{99AE02CD-ED83-414B-85F8-76AE1FFA733E}" srcOrd="0" destOrd="0" presId="urn:microsoft.com/office/officeart/2008/layout/LinedList"/>
    <dgm:cxn modelId="{BB9A7120-4DD8-4769-B100-F8ACDE0564B4}" type="presOf" srcId="{FAB48D14-52C6-41D2-AB79-8AB4C12A6CDD}" destId="{117F90EE-B251-48C7-BF5D-3E6F08965CAA}" srcOrd="0" destOrd="0" presId="urn:microsoft.com/office/officeart/2008/layout/LinedList"/>
    <dgm:cxn modelId="{4ECEFB28-C0B4-409C-B355-F35D01295643}" srcId="{FAB48D14-52C6-41D2-AB79-8AB4C12A6CDD}" destId="{65BFA762-93CF-484A-B7DC-97009650A633}" srcOrd="1" destOrd="0" parTransId="{19440F7E-226D-43B4-9870-8AE9F70079D2}" sibTransId="{7CD0D926-A0A4-41A7-B4BC-D5096659551C}"/>
    <dgm:cxn modelId="{6D870271-D3F0-4903-B1CF-048868C3C588}" srcId="{FAB48D14-52C6-41D2-AB79-8AB4C12A6CDD}" destId="{CCE11166-CFE3-454F-8D54-41CC6AF5D15E}" srcOrd="0" destOrd="0" parTransId="{D8C3661D-75D6-422E-AE32-33824249C9FD}" sibTransId="{0C162794-54A4-4F75-99AB-776C3A5A4505}"/>
    <dgm:cxn modelId="{4869BF84-8005-4235-955D-0DFE68B869D9}" type="presOf" srcId="{65BFA762-93CF-484A-B7DC-97009650A633}" destId="{95C31762-0785-4F5F-B78F-667B7CBAB92F}" srcOrd="0" destOrd="0" presId="urn:microsoft.com/office/officeart/2008/layout/LinedList"/>
    <dgm:cxn modelId="{A1F8539D-05E5-4973-8F5D-841795FF1185}" srcId="{FAB48D14-52C6-41D2-AB79-8AB4C12A6CDD}" destId="{8E1A3593-B16A-4136-93C0-92C303B2A21A}" srcOrd="2" destOrd="0" parTransId="{AE78D979-C216-4C2F-82C2-D089F45179A9}" sibTransId="{5CAD96D0-361D-41D6-ABF9-D43C99C9ED53}"/>
    <dgm:cxn modelId="{F632BFB5-7E0D-4757-AF17-5BFF177D7115}" type="presOf" srcId="{1ABA5E5E-37BE-4DD4-9C84-4D49A53D1E4C}" destId="{B05DFB88-C847-483A-A9C3-361F85086AA6}" srcOrd="0" destOrd="0" presId="urn:microsoft.com/office/officeart/2008/layout/LinedList"/>
    <dgm:cxn modelId="{3158A1DE-56A1-47A8-8349-AFF64A408B18}" type="presOf" srcId="{8E1A3593-B16A-4136-93C0-92C303B2A21A}" destId="{3B9763FF-C302-4730-BA52-922FD1DBA830}" srcOrd="0" destOrd="0" presId="urn:microsoft.com/office/officeart/2008/layout/LinedList"/>
    <dgm:cxn modelId="{170092F8-20F5-49E1-98A3-050A1FD20257}" srcId="{FAB48D14-52C6-41D2-AB79-8AB4C12A6CDD}" destId="{1ABA5E5E-37BE-4DD4-9C84-4D49A53D1E4C}" srcOrd="3" destOrd="0" parTransId="{19E009BC-56C9-4F51-839B-B9D0AA33F591}" sibTransId="{0E0ED0F0-9BED-40E5-B1D0-019A27C6CB29}"/>
    <dgm:cxn modelId="{AF2C5014-5480-4F5E-A03E-216C4E886FD5}" type="presParOf" srcId="{117F90EE-B251-48C7-BF5D-3E6F08965CAA}" destId="{8FFCECCE-EBCF-4BD5-BD37-3DB10A33DD1C}" srcOrd="0" destOrd="0" presId="urn:microsoft.com/office/officeart/2008/layout/LinedList"/>
    <dgm:cxn modelId="{22CBBE6A-4C0F-497F-844A-160C113BF22B}" type="presParOf" srcId="{117F90EE-B251-48C7-BF5D-3E6F08965CAA}" destId="{82376EB6-D9F5-40B1-8C50-B44F069F6DD8}" srcOrd="1" destOrd="0" presId="urn:microsoft.com/office/officeart/2008/layout/LinedList"/>
    <dgm:cxn modelId="{77248B13-FDAF-4539-9DBB-068289174122}" type="presParOf" srcId="{82376EB6-D9F5-40B1-8C50-B44F069F6DD8}" destId="{99AE02CD-ED83-414B-85F8-76AE1FFA733E}" srcOrd="0" destOrd="0" presId="urn:microsoft.com/office/officeart/2008/layout/LinedList"/>
    <dgm:cxn modelId="{40038825-67AE-4407-8EAD-A3FD13C50634}" type="presParOf" srcId="{82376EB6-D9F5-40B1-8C50-B44F069F6DD8}" destId="{D55FAA26-B806-48B8-8A26-C9EDB52214A6}" srcOrd="1" destOrd="0" presId="urn:microsoft.com/office/officeart/2008/layout/LinedList"/>
    <dgm:cxn modelId="{A950D144-3FF8-4A2C-A7FE-C2AE40C6CDA9}" type="presParOf" srcId="{117F90EE-B251-48C7-BF5D-3E6F08965CAA}" destId="{AC154991-0D91-45E9-98C4-3CDE8D41033A}" srcOrd="2" destOrd="0" presId="urn:microsoft.com/office/officeart/2008/layout/LinedList"/>
    <dgm:cxn modelId="{3B139341-9FED-4489-BB6B-47917EF0709F}" type="presParOf" srcId="{117F90EE-B251-48C7-BF5D-3E6F08965CAA}" destId="{E7A6A6F9-4785-43B4-9EBA-862196348416}" srcOrd="3" destOrd="0" presId="urn:microsoft.com/office/officeart/2008/layout/LinedList"/>
    <dgm:cxn modelId="{7E93B542-9205-4075-94A0-0EDA2C0DF6EE}" type="presParOf" srcId="{E7A6A6F9-4785-43B4-9EBA-862196348416}" destId="{95C31762-0785-4F5F-B78F-667B7CBAB92F}" srcOrd="0" destOrd="0" presId="urn:microsoft.com/office/officeart/2008/layout/LinedList"/>
    <dgm:cxn modelId="{8018102B-A372-4F5B-8AEB-1134BDC2628E}" type="presParOf" srcId="{E7A6A6F9-4785-43B4-9EBA-862196348416}" destId="{75825226-C8F2-49D0-8B40-FE594953C128}" srcOrd="1" destOrd="0" presId="urn:microsoft.com/office/officeart/2008/layout/LinedList"/>
    <dgm:cxn modelId="{19D5B753-527F-467C-997E-C30F928E3939}" type="presParOf" srcId="{117F90EE-B251-48C7-BF5D-3E6F08965CAA}" destId="{BCF654DD-309D-44EC-9D48-8CE9A4D7E72B}" srcOrd="4" destOrd="0" presId="urn:microsoft.com/office/officeart/2008/layout/LinedList"/>
    <dgm:cxn modelId="{5A70FB80-7E37-4D47-B5E3-55B9062543B3}" type="presParOf" srcId="{117F90EE-B251-48C7-BF5D-3E6F08965CAA}" destId="{0553C5FD-7552-4B6A-AA33-945505D53C0B}" srcOrd="5" destOrd="0" presId="urn:microsoft.com/office/officeart/2008/layout/LinedList"/>
    <dgm:cxn modelId="{907922D9-6B18-47D2-9B58-993EB13D7169}" type="presParOf" srcId="{0553C5FD-7552-4B6A-AA33-945505D53C0B}" destId="{3B9763FF-C302-4730-BA52-922FD1DBA830}" srcOrd="0" destOrd="0" presId="urn:microsoft.com/office/officeart/2008/layout/LinedList"/>
    <dgm:cxn modelId="{9B09C810-1FFD-4E9E-ADC0-288A5C60D8DD}" type="presParOf" srcId="{0553C5FD-7552-4B6A-AA33-945505D53C0B}" destId="{0C03BD89-7877-4188-81C7-FA2702C460AF}" srcOrd="1" destOrd="0" presId="urn:microsoft.com/office/officeart/2008/layout/LinedList"/>
    <dgm:cxn modelId="{62A6D93C-FA98-4BB9-ADA8-0AB2B49B83B7}" type="presParOf" srcId="{117F90EE-B251-48C7-BF5D-3E6F08965CAA}" destId="{96FBB469-608E-4507-89D6-917E75B9864B}" srcOrd="6" destOrd="0" presId="urn:microsoft.com/office/officeart/2008/layout/LinedList"/>
    <dgm:cxn modelId="{3F77D559-67D0-48CC-A5A3-77213645CF36}" type="presParOf" srcId="{117F90EE-B251-48C7-BF5D-3E6F08965CAA}" destId="{3B997CAD-5189-4155-AECA-584343178481}" srcOrd="7" destOrd="0" presId="urn:microsoft.com/office/officeart/2008/layout/LinedList"/>
    <dgm:cxn modelId="{B0C9C6FC-8928-4361-B38B-B887AA554E17}" type="presParOf" srcId="{3B997CAD-5189-4155-AECA-584343178481}" destId="{B05DFB88-C847-483A-A9C3-361F85086AA6}" srcOrd="0" destOrd="0" presId="urn:microsoft.com/office/officeart/2008/layout/LinedList"/>
    <dgm:cxn modelId="{144C93A5-CC1F-4E7E-8163-4300DCCDE954}" type="presParOf" srcId="{3B997CAD-5189-4155-AECA-584343178481}" destId="{F0F76590-9114-40D2-BAF6-9811228E52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189FCD-4129-4D41-8C15-A817504B948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028AD07-1B0D-49EF-ACDA-9A510CE324F0}">
      <dgm:prSet/>
      <dgm:spPr/>
      <dgm:t>
        <a:bodyPr/>
        <a:lstStyle/>
        <a:p>
          <a:r>
            <a:rPr lang="en-US"/>
            <a:t>Ingen förändring av beteende</a:t>
          </a:r>
        </a:p>
      </dgm:t>
    </dgm:pt>
    <dgm:pt modelId="{750D0F65-F047-4749-AF53-E2D3190D4898}" type="parTrans" cxnId="{CE57FA6B-6B2D-4535-9F30-D6CDDA3C7F4A}">
      <dgm:prSet/>
      <dgm:spPr/>
      <dgm:t>
        <a:bodyPr/>
        <a:lstStyle/>
        <a:p>
          <a:endParaRPr lang="en-US"/>
        </a:p>
      </dgm:t>
    </dgm:pt>
    <dgm:pt modelId="{7776ECD2-E8E3-45CC-948A-84B7A15F2CD9}" type="sibTrans" cxnId="{CE57FA6B-6B2D-4535-9F30-D6CDDA3C7F4A}">
      <dgm:prSet/>
      <dgm:spPr/>
      <dgm:t>
        <a:bodyPr/>
        <a:lstStyle/>
        <a:p>
          <a:endParaRPr lang="en-US"/>
        </a:p>
      </dgm:t>
    </dgm:pt>
    <dgm:pt modelId="{21EC5253-1034-4CD2-99B8-492F2FB1E698}">
      <dgm:prSet/>
      <dgm:spPr/>
      <dgm:t>
        <a:bodyPr/>
        <a:lstStyle/>
        <a:p>
          <a:r>
            <a:rPr lang="en-US" dirty="0" err="1"/>
            <a:t>Personen</a:t>
          </a:r>
          <a:r>
            <a:rPr lang="en-US" dirty="0"/>
            <a:t> varnas </a:t>
          </a:r>
          <a:r>
            <a:rPr lang="en-US" dirty="0" err="1"/>
            <a:t>och</a:t>
          </a:r>
          <a:r>
            <a:rPr lang="en-US" dirty="0"/>
            <a:t> </a:t>
          </a:r>
          <a:r>
            <a:rPr lang="en-US" dirty="0" err="1"/>
            <a:t>värdegrundsgruppen</a:t>
          </a:r>
          <a:r>
            <a:rPr lang="en-US" dirty="0"/>
            <a:t> </a:t>
          </a:r>
          <a:r>
            <a:rPr lang="en-US" dirty="0" err="1"/>
            <a:t>notifieras</a:t>
          </a:r>
          <a:endParaRPr lang="en-US" dirty="0"/>
        </a:p>
      </dgm:t>
    </dgm:pt>
    <dgm:pt modelId="{B8B2DA11-C1D3-48F1-A99A-EDB9D01B6163}" type="parTrans" cxnId="{BC3569FA-9992-4B5E-B3B7-1FC3D82D247A}">
      <dgm:prSet/>
      <dgm:spPr/>
      <dgm:t>
        <a:bodyPr/>
        <a:lstStyle/>
        <a:p>
          <a:endParaRPr lang="en-US"/>
        </a:p>
      </dgm:t>
    </dgm:pt>
    <dgm:pt modelId="{1AD9934B-D2BF-4732-A419-66D5AC8FA3ED}" type="sibTrans" cxnId="{BC3569FA-9992-4B5E-B3B7-1FC3D82D247A}">
      <dgm:prSet/>
      <dgm:spPr/>
      <dgm:t>
        <a:bodyPr/>
        <a:lstStyle/>
        <a:p>
          <a:endParaRPr lang="en-US"/>
        </a:p>
      </dgm:t>
    </dgm:pt>
    <dgm:pt modelId="{0B558E9B-E315-42B0-9E86-E552C4C7C741}" type="pres">
      <dgm:prSet presAssocID="{D9189FCD-4129-4D41-8C15-A817504B9484}" presName="vert0" presStyleCnt="0">
        <dgm:presLayoutVars>
          <dgm:dir/>
          <dgm:animOne val="branch"/>
          <dgm:animLvl val="lvl"/>
        </dgm:presLayoutVars>
      </dgm:prSet>
      <dgm:spPr/>
    </dgm:pt>
    <dgm:pt modelId="{59EC4C68-1345-4118-9364-D3E9C61A232D}" type="pres">
      <dgm:prSet presAssocID="{B028AD07-1B0D-49EF-ACDA-9A510CE324F0}" presName="thickLine" presStyleLbl="alignNode1" presStyleIdx="0" presStyleCnt="2"/>
      <dgm:spPr/>
    </dgm:pt>
    <dgm:pt modelId="{2D914603-1F20-451E-80FF-32EB0969BCFE}" type="pres">
      <dgm:prSet presAssocID="{B028AD07-1B0D-49EF-ACDA-9A510CE324F0}" presName="horz1" presStyleCnt="0"/>
      <dgm:spPr/>
    </dgm:pt>
    <dgm:pt modelId="{29AD99B3-FEF8-40C2-AF77-A15377A98CCA}" type="pres">
      <dgm:prSet presAssocID="{B028AD07-1B0D-49EF-ACDA-9A510CE324F0}" presName="tx1" presStyleLbl="revTx" presStyleIdx="0" presStyleCnt="2"/>
      <dgm:spPr/>
    </dgm:pt>
    <dgm:pt modelId="{41276ED3-00A9-473B-B2BD-7EE0E215D7C4}" type="pres">
      <dgm:prSet presAssocID="{B028AD07-1B0D-49EF-ACDA-9A510CE324F0}" presName="vert1" presStyleCnt="0"/>
      <dgm:spPr/>
    </dgm:pt>
    <dgm:pt modelId="{D31BC78F-9A00-451C-B920-7CDD09122BD5}" type="pres">
      <dgm:prSet presAssocID="{21EC5253-1034-4CD2-99B8-492F2FB1E698}" presName="thickLine" presStyleLbl="alignNode1" presStyleIdx="1" presStyleCnt="2"/>
      <dgm:spPr/>
    </dgm:pt>
    <dgm:pt modelId="{5ED99F3E-CEB6-4D31-9B71-06C7BC88DEE4}" type="pres">
      <dgm:prSet presAssocID="{21EC5253-1034-4CD2-99B8-492F2FB1E698}" presName="horz1" presStyleCnt="0"/>
      <dgm:spPr/>
    </dgm:pt>
    <dgm:pt modelId="{186AF44B-3421-4AE5-8192-77294E91A909}" type="pres">
      <dgm:prSet presAssocID="{21EC5253-1034-4CD2-99B8-492F2FB1E698}" presName="tx1" presStyleLbl="revTx" presStyleIdx="1" presStyleCnt="2"/>
      <dgm:spPr/>
    </dgm:pt>
    <dgm:pt modelId="{CD077C90-D527-4B61-A8E2-588922AC5A09}" type="pres">
      <dgm:prSet presAssocID="{21EC5253-1034-4CD2-99B8-492F2FB1E698}" presName="vert1" presStyleCnt="0"/>
      <dgm:spPr/>
    </dgm:pt>
  </dgm:ptLst>
  <dgm:cxnLst>
    <dgm:cxn modelId="{CE57FA6B-6B2D-4535-9F30-D6CDDA3C7F4A}" srcId="{D9189FCD-4129-4D41-8C15-A817504B9484}" destId="{B028AD07-1B0D-49EF-ACDA-9A510CE324F0}" srcOrd="0" destOrd="0" parTransId="{750D0F65-F047-4749-AF53-E2D3190D4898}" sibTransId="{7776ECD2-E8E3-45CC-948A-84B7A15F2CD9}"/>
    <dgm:cxn modelId="{D7E4CCB1-4B79-4294-BD7C-E9DEC5E670C2}" type="presOf" srcId="{D9189FCD-4129-4D41-8C15-A817504B9484}" destId="{0B558E9B-E315-42B0-9E86-E552C4C7C741}" srcOrd="0" destOrd="0" presId="urn:microsoft.com/office/officeart/2008/layout/LinedList"/>
    <dgm:cxn modelId="{13E685C8-CFB8-44B0-B778-06D0DAC1FFD8}" type="presOf" srcId="{B028AD07-1B0D-49EF-ACDA-9A510CE324F0}" destId="{29AD99B3-FEF8-40C2-AF77-A15377A98CCA}" srcOrd="0" destOrd="0" presId="urn:microsoft.com/office/officeart/2008/layout/LinedList"/>
    <dgm:cxn modelId="{1C96E9D7-131F-4A8F-86C8-685E78C7A745}" type="presOf" srcId="{21EC5253-1034-4CD2-99B8-492F2FB1E698}" destId="{186AF44B-3421-4AE5-8192-77294E91A909}" srcOrd="0" destOrd="0" presId="urn:microsoft.com/office/officeart/2008/layout/LinedList"/>
    <dgm:cxn modelId="{BC3569FA-9992-4B5E-B3B7-1FC3D82D247A}" srcId="{D9189FCD-4129-4D41-8C15-A817504B9484}" destId="{21EC5253-1034-4CD2-99B8-492F2FB1E698}" srcOrd="1" destOrd="0" parTransId="{B8B2DA11-C1D3-48F1-A99A-EDB9D01B6163}" sibTransId="{1AD9934B-D2BF-4732-A419-66D5AC8FA3ED}"/>
    <dgm:cxn modelId="{F2CB9DDE-2016-4A6D-88A0-9D1165A0E458}" type="presParOf" srcId="{0B558E9B-E315-42B0-9E86-E552C4C7C741}" destId="{59EC4C68-1345-4118-9364-D3E9C61A232D}" srcOrd="0" destOrd="0" presId="urn:microsoft.com/office/officeart/2008/layout/LinedList"/>
    <dgm:cxn modelId="{9E3703D5-7E12-4268-B4EE-CFF11302B653}" type="presParOf" srcId="{0B558E9B-E315-42B0-9E86-E552C4C7C741}" destId="{2D914603-1F20-451E-80FF-32EB0969BCFE}" srcOrd="1" destOrd="0" presId="urn:microsoft.com/office/officeart/2008/layout/LinedList"/>
    <dgm:cxn modelId="{0FA1D392-E276-462E-817D-ACEB09CCC348}" type="presParOf" srcId="{2D914603-1F20-451E-80FF-32EB0969BCFE}" destId="{29AD99B3-FEF8-40C2-AF77-A15377A98CCA}" srcOrd="0" destOrd="0" presId="urn:microsoft.com/office/officeart/2008/layout/LinedList"/>
    <dgm:cxn modelId="{F4A4E35F-A8D6-448D-B371-2067DF6FEEEB}" type="presParOf" srcId="{2D914603-1F20-451E-80FF-32EB0969BCFE}" destId="{41276ED3-00A9-473B-B2BD-7EE0E215D7C4}" srcOrd="1" destOrd="0" presId="urn:microsoft.com/office/officeart/2008/layout/LinedList"/>
    <dgm:cxn modelId="{57F45673-7422-489B-B4E4-A3CF8AD8A81E}" type="presParOf" srcId="{0B558E9B-E315-42B0-9E86-E552C4C7C741}" destId="{D31BC78F-9A00-451C-B920-7CDD09122BD5}" srcOrd="2" destOrd="0" presId="urn:microsoft.com/office/officeart/2008/layout/LinedList"/>
    <dgm:cxn modelId="{592868DA-6D61-4E43-A72D-22AE99C3AC4D}" type="presParOf" srcId="{0B558E9B-E315-42B0-9E86-E552C4C7C741}" destId="{5ED99F3E-CEB6-4D31-9B71-06C7BC88DEE4}" srcOrd="3" destOrd="0" presId="urn:microsoft.com/office/officeart/2008/layout/LinedList"/>
    <dgm:cxn modelId="{9D89C0A6-A367-4663-9E23-B7A1C6F2AE39}" type="presParOf" srcId="{5ED99F3E-CEB6-4D31-9B71-06C7BC88DEE4}" destId="{186AF44B-3421-4AE5-8192-77294E91A909}" srcOrd="0" destOrd="0" presId="urn:microsoft.com/office/officeart/2008/layout/LinedList"/>
    <dgm:cxn modelId="{1BEFB91A-6880-4327-91C3-C3FEB31AB8CE}" type="presParOf" srcId="{5ED99F3E-CEB6-4D31-9B71-06C7BC88DEE4}" destId="{CD077C90-D527-4B61-A8E2-588922AC5A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4183A7-C5E1-4C10-A0D1-5ECF3A46834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2700968-EAFE-4132-A319-C9A5DFEAB45C}">
      <dgm:prSet/>
      <dgm:spPr/>
      <dgm:t>
        <a:bodyPr/>
        <a:lstStyle/>
        <a:p>
          <a:r>
            <a:rPr lang="en-US"/>
            <a:t>Ingen förändring i beteende</a:t>
          </a:r>
        </a:p>
      </dgm:t>
    </dgm:pt>
    <dgm:pt modelId="{C3FCE3CD-C571-416A-A90C-0EEB18162F0E}" type="parTrans" cxnId="{62ADD717-D759-4BFB-9911-93348836FFE5}">
      <dgm:prSet/>
      <dgm:spPr/>
      <dgm:t>
        <a:bodyPr/>
        <a:lstStyle/>
        <a:p>
          <a:endParaRPr lang="en-US"/>
        </a:p>
      </dgm:t>
    </dgm:pt>
    <dgm:pt modelId="{288456F4-7C5B-4E53-8422-4184E15FAED4}" type="sibTrans" cxnId="{62ADD717-D759-4BFB-9911-93348836FFE5}">
      <dgm:prSet/>
      <dgm:spPr/>
      <dgm:t>
        <a:bodyPr/>
        <a:lstStyle/>
        <a:p>
          <a:endParaRPr lang="en-US"/>
        </a:p>
      </dgm:t>
    </dgm:pt>
    <dgm:pt modelId="{B2CB7262-7D7F-4296-8F67-E1271BAEA532}">
      <dgm:prSet/>
      <dgm:spPr/>
      <dgm:t>
        <a:bodyPr/>
        <a:lstStyle/>
        <a:p>
          <a:r>
            <a:rPr lang="en-US"/>
            <a:t>Avstängning från träning och tävling, beslut tas av styrelsen</a:t>
          </a:r>
        </a:p>
      </dgm:t>
    </dgm:pt>
    <dgm:pt modelId="{A5EE1B0E-3FEE-4CA9-BA14-9B62EE4FDC72}" type="parTrans" cxnId="{217BEEDA-7F5B-4A5F-B35C-663BE05846C1}">
      <dgm:prSet/>
      <dgm:spPr/>
      <dgm:t>
        <a:bodyPr/>
        <a:lstStyle/>
        <a:p>
          <a:endParaRPr lang="en-US"/>
        </a:p>
      </dgm:t>
    </dgm:pt>
    <dgm:pt modelId="{EBA095D5-B2ED-4532-A6BF-4340C22C6236}" type="sibTrans" cxnId="{217BEEDA-7F5B-4A5F-B35C-663BE05846C1}">
      <dgm:prSet/>
      <dgm:spPr/>
      <dgm:t>
        <a:bodyPr/>
        <a:lstStyle/>
        <a:p>
          <a:endParaRPr lang="en-US"/>
        </a:p>
      </dgm:t>
    </dgm:pt>
    <dgm:pt modelId="{B49EDD03-5E44-4A9B-B07F-AC72704EA05F}" type="pres">
      <dgm:prSet presAssocID="{964183A7-C5E1-4C10-A0D1-5ECF3A46834E}" presName="linear" presStyleCnt="0">
        <dgm:presLayoutVars>
          <dgm:animLvl val="lvl"/>
          <dgm:resizeHandles val="exact"/>
        </dgm:presLayoutVars>
      </dgm:prSet>
      <dgm:spPr/>
    </dgm:pt>
    <dgm:pt modelId="{2F7777B4-EA3C-4021-973F-018D6E0B6DAD}" type="pres">
      <dgm:prSet presAssocID="{52700968-EAFE-4132-A319-C9A5DFEAB45C}" presName="parentText" presStyleLbl="node1" presStyleIdx="0" presStyleCnt="2">
        <dgm:presLayoutVars>
          <dgm:chMax val="0"/>
          <dgm:bulletEnabled val="1"/>
        </dgm:presLayoutVars>
      </dgm:prSet>
      <dgm:spPr/>
    </dgm:pt>
    <dgm:pt modelId="{0D5E2CAE-52B4-43E4-A271-EAC49E6259A2}" type="pres">
      <dgm:prSet presAssocID="{288456F4-7C5B-4E53-8422-4184E15FAED4}" presName="spacer" presStyleCnt="0"/>
      <dgm:spPr/>
    </dgm:pt>
    <dgm:pt modelId="{B3F1DF0E-B27E-47B9-A1E8-12C5E3B12CC9}" type="pres">
      <dgm:prSet presAssocID="{B2CB7262-7D7F-4296-8F67-E1271BAEA532}" presName="parentText" presStyleLbl="node1" presStyleIdx="1" presStyleCnt="2">
        <dgm:presLayoutVars>
          <dgm:chMax val="0"/>
          <dgm:bulletEnabled val="1"/>
        </dgm:presLayoutVars>
      </dgm:prSet>
      <dgm:spPr/>
    </dgm:pt>
  </dgm:ptLst>
  <dgm:cxnLst>
    <dgm:cxn modelId="{62ADD717-D759-4BFB-9911-93348836FFE5}" srcId="{964183A7-C5E1-4C10-A0D1-5ECF3A46834E}" destId="{52700968-EAFE-4132-A319-C9A5DFEAB45C}" srcOrd="0" destOrd="0" parTransId="{C3FCE3CD-C571-416A-A90C-0EEB18162F0E}" sibTransId="{288456F4-7C5B-4E53-8422-4184E15FAED4}"/>
    <dgm:cxn modelId="{D21D65BE-3D06-4D96-A7E9-7089C4E50DD5}" type="presOf" srcId="{B2CB7262-7D7F-4296-8F67-E1271BAEA532}" destId="{B3F1DF0E-B27E-47B9-A1E8-12C5E3B12CC9}" srcOrd="0" destOrd="0" presId="urn:microsoft.com/office/officeart/2005/8/layout/vList2"/>
    <dgm:cxn modelId="{3B8A92C2-1E75-4671-9556-F44F8E6C732E}" type="presOf" srcId="{964183A7-C5E1-4C10-A0D1-5ECF3A46834E}" destId="{B49EDD03-5E44-4A9B-B07F-AC72704EA05F}" srcOrd="0" destOrd="0" presId="urn:microsoft.com/office/officeart/2005/8/layout/vList2"/>
    <dgm:cxn modelId="{217BEEDA-7F5B-4A5F-B35C-663BE05846C1}" srcId="{964183A7-C5E1-4C10-A0D1-5ECF3A46834E}" destId="{B2CB7262-7D7F-4296-8F67-E1271BAEA532}" srcOrd="1" destOrd="0" parTransId="{A5EE1B0E-3FEE-4CA9-BA14-9B62EE4FDC72}" sibTransId="{EBA095D5-B2ED-4532-A6BF-4340C22C6236}"/>
    <dgm:cxn modelId="{BBCA1DDD-9853-4121-A568-EF4CFC829B89}" type="presOf" srcId="{52700968-EAFE-4132-A319-C9A5DFEAB45C}" destId="{2F7777B4-EA3C-4021-973F-018D6E0B6DAD}" srcOrd="0" destOrd="0" presId="urn:microsoft.com/office/officeart/2005/8/layout/vList2"/>
    <dgm:cxn modelId="{B30C9F84-894B-4314-9C26-1FF317B2C38D}" type="presParOf" srcId="{B49EDD03-5E44-4A9B-B07F-AC72704EA05F}" destId="{2F7777B4-EA3C-4021-973F-018D6E0B6DAD}" srcOrd="0" destOrd="0" presId="urn:microsoft.com/office/officeart/2005/8/layout/vList2"/>
    <dgm:cxn modelId="{D8CF7F1B-6CC4-45D7-92A5-F3B546EC7F92}" type="presParOf" srcId="{B49EDD03-5E44-4A9B-B07F-AC72704EA05F}" destId="{0D5E2CAE-52B4-43E4-A271-EAC49E6259A2}" srcOrd="1" destOrd="0" presId="urn:microsoft.com/office/officeart/2005/8/layout/vList2"/>
    <dgm:cxn modelId="{386ADACF-E17F-447C-AA7F-586FFFE33FDF}" type="presParOf" srcId="{B49EDD03-5E44-4A9B-B07F-AC72704EA05F}" destId="{B3F1DF0E-B27E-47B9-A1E8-12C5E3B12C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8C94AE-8812-49B2-9EE5-51227B1DF8BA}"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B4649D69-DBCF-4C28-B0A3-FC2B485B290A}">
      <dgm:prSet/>
      <dgm:spPr/>
      <dgm:t>
        <a:bodyPr/>
        <a:lstStyle/>
        <a:p>
          <a:r>
            <a:rPr lang="en-US"/>
            <a:t>Föräldrar</a:t>
          </a:r>
        </a:p>
      </dgm:t>
    </dgm:pt>
    <dgm:pt modelId="{3D5C65EA-7DAF-48ED-A9C9-207F4C18AD0C}" type="parTrans" cxnId="{D70BD406-242E-458A-8E2A-42E1999A0DA7}">
      <dgm:prSet/>
      <dgm:spPr/>
      <dgm:t>
        <a:bodyPr/>
        <a:lstStyle/>
        <a:p>
          <a:endParaRPr lang="en-US"/>
        </a:p>
      </dgm:t>
    </dgm:pt>
    <dgm:pt modelId="{E2E7F274-D1AE-47A1-93BA-0D23790129EF}" type="sibTrans" cxnId="{D70BD406-242E-458A-8E2A-42E1999A0DA7}">
      <dgm:prSet/>
      <dgm:spPr/>
      <dgm:t>
        <a:bodyPr/>
        <a:lstStyle/>
        <a:p>
          <a:endParaRPr lang="en-US"/>
        </a:p>
      </dgm:t>
    </dgm:pt>
    <dgm:pt modelId="{14462880-BC08-4392-AC8A-2AFCE0301617}">
      <dgm:prSet/>
      <dgm:spPr/>
      <dgm:t>
        <a:bodyPr/>
        <a:lstStyle/>
        <a:p>
          <a:r>
            <a:rPr lang="en-US"/>
            <a:t>Ledare</a:t>
          </a:r>
        </a:p>
      </dgm:t>
    </dgm:pt>
    <dgm:pt modelId="{0D2E9659-F7E7-43CA-94A0-3FEE062CF1A4}" type="parTrans" cxnId="{2F8E257C-CB70-4E10-AF04-81E3E537E05D}">
      <dgm:prSet/>
      <dgm:spPr/>
      <dgm:t>
        <a:bodyPr/>
        <a:lstStyle/>
        <a:p>
          <a:endParaRPr lang="en-US"/>
        </a:p>
      </dgm:t>
    </dgm:pt>
    <dgm:pt modelId="{E6FF2D4D-0648-4E62-909B-912B9E0F961D}" type="sibTrans" cxnId="{2F8E257C-CB70-4E10-AF04-81E3E537E05D}">
      <dgm:prSet/>
      <dgm:spPr/>
      <dgm:t>
        <a:bodyPr/>
        <a:lstStyle/>
        <a:p>
          <a:endParaRPr lang="en-US"/>
        </a:p>
      </dgm:t>
    </dgm:pt>
    <dgm:pt modelId="{8E6EF9E3-1AF6-47F8-A093-4D1B06FD44E9}">
      <dgm:prSet/>
      <dgm:spPr/>
      <dgm:t>
        <a:bodyPr/>
        <a:lstStyle/>
        <a:p>
          <a:r>
            <a:rPr lang="en-US"/>
            <a:t>Andra vuxna runt omkring laget</a:t>
          </a:r>
        </a:p>
      </dgm:t>
    </dgm:pt>
    <dgm:pt modelId="{BC8FC655-6D13-4748-88B4-103EE2E635A4}" type="parTrans" cxnId="{9063E114-BD51-4CFA-9242-D93E7F8E2881}">
      <dgm:prSet/>
      <dgm:spPr/>
      <dgm:t>
        <a:bodyPr/>
        <a:lstStyle/>
        <a:p>
          <a:endParaRPr lang="en-US"/>
        </a:p>
      </dgm:t>
    </dgm:pt>
    <dgm:pt modelId="{39206901-6C5A-49BA-874F-2619BE8021F8}" type="sibTrans" cxnId="{9063E114-BD51-4CFA-9242-D93E7F8E2881}">
      <dgm:prSet/>
      <dgm:spPr/>
      <dgm:t>
        <a:bodyPr/>
        <a:lstStyle/>
        <a:p>
          <a:endParaRPr lang="en-US"/>
        </a:p>
      </dgm:t>
    </dgm:pt>
    <dgm:pt modelId="{17CC98E4-B6CA-46D3-9B50-012A3AACF825}" type="pres">
      <dgm:prSet presAssocID="{ED8C94AE-8812-49B2-9EE5-51227B1DF8BA}" presName="vert0" presStyleCnt="0">
        <dgm:presLayoutVars>
          <dgm:dir/>
          <dgm:animOne val="branch"/>
          <dgm:animLvl val="lvl"/>
        </dgm:presLayoutVars>
      </dgm:prSet>
      <dgm:spPr/>
    </dgm:pt>
    <dgm:pt modelId="{F6DADE30-CE39-4B85-A75F-A18A3F9648DE}" type="pres">
      <dgm:prSet presAssocID="{B4649D69-DBCF-4C28-B0A3-FC2B485B290A}" presName="thickLine" presStyleLbl="alignNode1" presStyleIdx="0" presStyleCnt="3"/>
      <dgm:spPr/>
    </dgm:pt>
    <dgm:pt modelId="{EF32DB5F-C010-4CC3-A494-5B6517C587D3}" type="pres">
      <dgm:prSet presAssocID="{B4649D69-DBCF-4C28-B0A3-FC2B485B290A}" presName="horz1" presStyleCnt="0"/>
      <dgm:spPr/>
    </dgm:pt>
    <dgm:pt modelId="{94047BDF-6D6C-4FEC-8DE7-7DA8BB1C2592}" type="pres">
      <dgm:prSet presAssocID="{B4649D69-DBCF-4C28-B0A3-FC2B485B290A}" presName="tx1" presStyleLbl="revTx" presStyleIdx="0" presStyleCnt="3"/>
      <dgm:spPr/>
    </dgm:pt>
    <dgm:pt modelId="{5DD7D1E2-D82F-4000-914E-CCBCBE6208DC}" type="pres">
      <dgm:prSet presAssocID="{B4649D69-DBCF-4C28-B0A3-FC2B485B290A}" presName="vert1" presStyleCnt="0"/>
      <dgm:spPr/>
    </dgm:pt>
    <dgm:pt modelId="{379C1C6F-F2BB-4550-8303-315CFD8464A2}" type="pres">
      <dgm:prSet presAssocID="{14462880-BC08-4392-AC8A-2AFCE0301617}" presName="thickLine" presStyleLbl="alignNode1" presStyleIdx="1" presStyleCnt="3"/>
      <dgm:spPr/>
    </dgm:pt>
    <dgm:pt modelId="{176DEE65-E7C1-41CD-AC40-98201ED6E2EE}" type="pres">
      <dgm:prSet presAssocID="{14462880-BC08-4392-AC8A-2AFCE0301617}" presName="horz1" presStyleCnt="0"/>
      <dgm:spPr/>
    </dgm:pt>
    <dgm:pt modelId="{EE221FA1-2D26-4F99-8771-A1941BF68575}" type="pres">
      <dgm:prSet presAssocID="{14462880-BC08-4392-AC8A-2AFCE0301617}" presName="tx1" presStyleLbl="revTx" presStyleIdx="1" presStyleCnt="3"/>
      <dgm:spPr/>
    </dgm:pt>
    <dgm:pt modelId="{853AF5AC-3359-4E75-8161-867A95967F2D}" type="pres">
      <dgm:prSet presAssocID="{14462880-BC08-4392-AC8A-2AFCE0301617}" presName="vert1" presStyleCnt="0"/>
      <dgm:spPr/>
    </dgm:pt>
    <dgm:pt modelId="{BF238C8D-6F45-44FA-A2A5-337BCBCF287E}" type="pres">
      <dgm:prSet presAssocID="{8E6EF9E3-1AF6-47F8-A093-4D1B06FD44E9}" presName="thickLine" presStyleLbl="alignNode1" presStyleIdx="2" presStyleCnt="3"/>
      <dgm:spPr/>
    </dgm:pt>
    <dgm:pt modelId="{923B5E42-860D-48CA-B332-25246A953B28}" type="pres">
      <dgm:prSet presAssocID="{8E6EF9E3-1AF6-47F8-A093-4D1B06FD44E9}" presName="horz1" presStyleCnt="0"/>
      <dgm:spPr/>
    </dgm:pt>
    <dgm:pt modelId="{B3326494-0F85-4B87-BDB1-D18B1346A68E}" type="pres">
      <dgm:prSet presAssocID="{8E6EF9E3-1AF6-47F8-A093-4D1B06FD44E9}" presName="tx1" presStyleLbl="revTx" presStyleIdx="2" presStyleCnt="3"/>
      <dgm:spPr/>
    </dgm:pt>
    <dgm:pt modelId="{2722F420-18F9-4E18-AC0D-036DD470F1F0}" type="pres">
      <dgm:prSet presAssocID="{8E6EF9E3-1AF6-47F8-A093-4D1B06FD44E9}" presName="vert1" presStyleCnt="0"/>
      <dgm:spPr/>
    </dgm:pt>
  </dgm:ptLst>
  <dgm:cxnLst>
    <dgm:cxn modelId="{D70BD406-242E-458A-8E2A-42E1999A0DA7}" srcId="{ED8C94AE-8812-49B2-9EE5-51227B1DF8BA}" destId="{B4649D69-DBCF-4C28-B0A3-FC2B485B290A}" srcOrd="0" destOrd="0" parTransId="{3D5C65EA-7DAF-48ED-A9C9-207F4C18AD0C}" sibTransId="{E2E7F274-D1AE-47A1-93BA-0D23790129EF}"/>
    <dgm:cxn modelId="{5DB21A0D-3C9B-41D6-861F-B901AA08D411}" type="presOf" srcId="{14462880-BC08-4392-AC8A-2AFCE0301617}" destId="{EE221FA1-2D26-4F99-8771-A1941BF68575}" srcOrd="0" destOrd="0" presId="urn:microsoft.com/office/officeart/2008/layout/LinedList"/>
    <dgm:cxn modelId="{9063E114-BD51-4CFA-9242-D93E7F8E2881}" srcId="{ED8C94AE-8812-49B2-9EE5-51227B1DF8BA}" destId="{8E6EF9E3-1AF6-47F8-A093-4D1B06FD44E9}" srcOrd="2" destOrd="0" parTransId="{BC8FC655-6D13-4748-88B4-103EE2E635A4}" sibTransId="{39206901-6C5A-49BA-874F-2619BE8021F8}"/>
    <dgm:cxn modelId="{7C0F6B46-B354-4442-BA0C-424C492A1E5F}" type="presOf" srcId="{B4649D69-DBCF-4C28-B0A3-FC2B485B290A}" destId="{94047BDF-6D6C-4FEC-8DE7-7DA8BB1C2592}" srcOrd="0" destOrd="0" presId="urn:microsoft.com/office/officeart/2008/layout/LinedList"/>
    <dgm:cxn modelId="{2F8E257C-CB70-4E10-AF04-81E3E537E05D}" srcId="{ED8C94AE-8812-49B2-9EE5-51227B1DF8BA}" destId="{14462880-BC08-4392-AC8A-2AFCE0301617}" srcOrd="1" destOrd="0" parTransId="{0D2E9659-F7E7-43CA-94A0-3FEE062CF1A4}" sibTransId="{E6FF2D4D-0648-4E62-909B-912B9E0F961D}"/>
    <dgm:cxn modelId="{B24BCEC8-8AD7-4E0B-8BB8-A38B9F7FA436}" type="presOf" srcId="{8E6EF9E3-1AF6-47F8-A093-4D1B06FD44E9}" destId="{B3326494-0F85-4B87-BDB1-D18B1346A68E}" srcOrd="0" destOrd="0" presId="urn:microsoft.com/office/officeart/2008/layout/LinedList"/>
    <dgm:cxn modelId="{7B6540E8-6FFD-4041-B229-3C9DAC5341DA}" type="presOf" srcId="{ED8C94AE-8812-49B2-9EE5-51227B1DF8BA}" destId="{17CC98E4-B6CA-46D3-9B50-012A3AACF825}" srcOrd="0" destOrd="0" presId="urn:microsoft.com/office/officeart/2008/layout/LinedList"/>
    <dgm:cxn modelId="{16DCA6AE-5B89-4197-9A85-6A1B5E2B56EA}" type="presParOf" srcId="{17CC98E4-B6CA-46D3-9B50-012A3AACF825}" destId="{F6DADE30-CE39-4B85-A75F-A18A3F9648DE}" srcOrd="0" destOrd="0" presId="urn:microsoft.com/office/officeart/2008/layout/LinedList"/>
    <dgm:cxn modelId="{EC4B6EBC-0F30-4F7A-ACCE-AC5BFCD7BF84}" type="presParOf" srcId="{17CC98E4-B6CA-46D3-9B50-012A3AACF825}" destId="{EF32DB5F-C010-4CC3-A494-5B6517C587D3}" srcOrd="1" destOrd="0" presId="urn:microsoft.com/office/officeart/2008/layout/LinedList"/>
    <dgm:cxn modelId="{D9A78202-D2F9-49E4-A4BE-E5AC353629B3}" type="presParOf" srcId="{EF32DB5F-C010-4CC3-A494-5B6517C587D3}" destId="{94047BDF-6D6C-4FEC-8DE7-7DA8BB1C2592}" srcOrd="0" destOrd="0" presId="urn:microsoft.com/office/officeart/2008/layout/LinedList"/>
    <dgm:cxn modelId="{DFFCD0A5-1EF6-427A-9274-479B5BE365D2}" type="presParOf" srcId="{EF32DB5F-C010-4CC3-A494-5B6517C587D3}" destId="{5DD7D1E2-D82F-4000-914E-CCBCBE6208DC}" srcOrd="1" destOrd="0" presId="urn:microsoft.com/office/officeart/2008/layout/LinedList"/>
    <dgm:cxn modelId="{AFF508FA-8094-41B8-BD5A-0A6D22D7D416}" type="presParOf" srcId="{17CC98E4-B6CA-46D3-9B50-012A3AACF825}" destId="{379C1C6F-F2BB-4550-8303-315CFD8464A2}" srcOrd="2" destOrd="0" presId="urn:microsoft.com/office/officeart/2008/layout/LinedList"/>
    <dgm:cxn modelId="{712CA196-AF33-4347-9207-02AAB5E033CE}" type="presParOf" srcId="{17CC98E4-B6CA-46D3-9B50-012A3AACF825}" destId="{176DEE65-E7C1-41CD-AC40-98201ED6E2EE}" srcOrd="3" destOrd="0" presId="urn:microsoft.com/office/officeart/2008/layout/LinedList"/>
    <dgm:cxn modelId="{C8FC6EEB-42D0-46D8-9BB6-5556CCDEAAD3}" type="presParOf" srcId="{176DEE65-E7C1-41CD-AC40-98201ED6E2EE}" destId="{EE221FA1-2D26-4F99-8771-A1941BF68575}" srcOrd="0" destOrd="0" presId="urn:microsoft.com/office/officeart/2008/layout/LinedList"/>
    <dgm:cxn modelId="{E73196CD-53F8-4643-B90D-D8CF014D57F8}" type="presParOf" srcId="{176DEE65-E7C1-41CD-AC40-98201ED6E2EE}" destId="{853AF5AC-3359-4E75-8161-867A95967F2D}" srcOrd="1" destOrd="0" presId="urn:microsoft.com/office/officeart/2008/layout/LinedList"/>
    <dgm:cxn modelId="{D5EBF58D-641B-4977-B69B-A5D896566CF5}" type="presParOf" srcId="{17CC98E4-B6CA-46D3-9B50-012A3AACF825}" destId="{BF238C8D-6F45-44FA-A2A5-337BCBCF287E}" srcOrd="4" destOrd="0" presId="urn:microsoft.com/office/officeart/2008/layout/LinedList"/>
    <dgm:cxn modelId="{391AC6EE-10B5-4721-BABD-F8B44AB14624}" type="presParOf" srcId="{17CC98E4-B6CA-46D3-9B50-012A3AACF825}" destId="{923B5E42-860D-48CA-B332-25246A953B28}" srcOrd="5" destOrd="0" presId="urn:microsoft.com/office/officeart/2008/layout/LinedList"/>
    <dgm:cxn modelId="{A6D6EC44-AF25-43E0-9DC3-46BA1903131E}" type="presParOf" srcId="{923B5E42-860D-48CA-B332-25246A953B28}" destId="{B3326494-0F85-4B87-BDB1-D18B1346A68E}" srcOrd="0" destOrd="0" presId="urn:microsoft.com/office/officeart/2008/layout/LinedList"/>
    <dgm:cxn modelId="{8954658E-3A2C-4B09-8879-2FF34162D985}" type="presParOf" srcId="{923B5E42-860D-48CA-B332-25246A953B28}" destId="{2722F420-18F9-4E18-AC0D-036DD470F1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154D54-7007-4528-82C9-76690940672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A14B689-1A1F-4C8D-8BC0-0DE3D4130476}">
      <dgm:prSet/>
      <dgm:spPr/>
      <dgm:t>
        <a:bodyPr/>
        <a:lstStyle/>
        <a:p>
          <a:r>
            <a:rPr lang="en-US"/>
            <a:t>En webbaserad enkät som kan fyllas i med detaljer om en incident eller oro</a:t>
          </a:r>
        </a:p>
      </dgm:t>
    </dgm:pt>
    <dgm:pt modelId="{F35F1545-2FFF-4B75-B0BD-534944FEDB92}" type="parTrans" cxnId="{AE883BD0-C455-41F6-80F0-529DA85C6A3C}">
      <dgm:prSet/>
      <dgm:spPr/>
      <dgm:t>
        <a:bodyPr/>
        <a:lstStyle/>
        <a:p>
          <a:endParaRPr lang="en-US"/>
        </a:p>
      </dgm:t>
    </dgm:pt>
    <dgm:pt modelId="{74871E52-12EB-4559-8DBB-869E2F7C6E27}" type="sibTrans" cxnId="{AE883BD0-C455-41F6-80F0-529DA85C6A3C}">
      <dgm:prSet/>
      <dgm:spPr/>
      <dgm:t>
        <a:bodyPr/>
        <a:lstStyle/>
        <a:p>
          <a:endParaRPr lang="en-US"/>
        </a:p>
      </dgm:t>
    </dgm:pt>
    <dgm:pt modelId="{C051D9CD-ABA1-4A8C-8B72-FCA534F6D880}">
      <dgm:prSet/>
      <dgm:spPr/>
      <dgm:t>
        <a:bodyPr/>
        <a:lstStyle/>
        <a:p>
          <a:r>
            <a:rPr lang="en-US"/>
            <a:t>Denna enkät är knuten till Värdegrundsgruppen och specifika styrelsemedlemmar med detta ansvar</a:t>
          </a:r>
        </a:p>
      </dgm:t>
    </dgm:pt>
    <dgm:pt modelId="{80E768F4-23C8-4029-BE3B-C9FD95AD9810}" type="parTrans" cxnId="{16E7C74C-C301-4CD5-821B-CCE98397FF66}">
      <dgm:prSet/>
      <dgm:spPr/>
      <dgm:t>
        <a:bodyPr/>
        <a:lstStyle/>
        <a:p>
          <a:endParaRPr lang="en-US"/>
        </a:p>
      </dgm:t>
    </dgm:pt>
    <dgm:pt modelId="{AC7B1B88-3BCB-485A-8A3D-FBA288A1F4E7}" type="sibTrans" cxnId="{16E7C74C-C301-4CD5-821B-CCE98397FF66}">
      <dgm:prSet/>
      <dgm:spPr/>
      <dgm:t>
        <a:bodyPr/>
        <a:lstStyle/>
        <a:p>
          <a:endParaRPr lang="en-US"/>
        </a:p>
      </dgm:t>
    </dgm:pt>
    <dgm:pt modelId="{A6B57918-6022-48BE-AFD6-7CE92D6E0ADF}" type="pres">
      <dgm:prSet presAssocID="{1B154D54-7007-4528-82C9-76690940672C}" presName="linear" presStyleCnt="0">
        <dgm:presLayoutVars>
          <dgm:animLvl val="lvl"/>
          <dgm:resizeHandles val="exact"/>
        </dgm:presLayoutVars>
      </dgm:prSet>
      <dgm:spPr/>
    </dgm:pt>
    <dgm:pt modelId="{9A65B672-DC2E-432E-ABDF-43F8977F5341}" type="pres">
      <dgm:prSet presAssocID="{FA14B689-1A1F-4C8D-8BC0-0DE3D4130476}" presName="parentText" presStyleLbl="node1" presStyleIdx="0" presStyleCnt="2">
        <dgm:presLayoutVars>
          <dgm:chMax val="0"/>
          <dgm:bulletEnabled val="1"/>
        </dgm:presLayoutVars>
      </dgm:prSet>
      <dgm:spPr/>
    </dgm:pt>
    <dgm:pt modelId="{55C8E672-A736-4F6B-9DC7-C51A6C2BC4DB}" type="pres">
      <dgm:prSet presAssocID="{74871E52-12EB-4559-8DBB-869E2F7C6E27}" presName="spacer" presStyleCnt="0"/>
      <dgm:spPr/>
    </dgm:pt>
    <dgm:pt modelId="{EC44ECDB-0E4A-48CE-A537-4AD16A1E7820}" type="pres">
      <dgm:prSet presAssocID="{C051D9CD-ABA1-4A8C-8B72-FCA534F6D880}" presName="parentText" presStyleLbl="node1" presStyleIdx="1" presStyleCnt="2">
        <dgm:presLayoutVars>
          <dgm:chMax val="0"/>
          <dgm:bulletEnabled val="1"/>
        </dgm:presLayoutVars>
      </dgm:prSet>
      <dgm:spPr/>
    </dgm:pt>
  </dgm:ptLst>
  <dgm:cxnLst>
    <dgm:cxn modelId="{AABC1563-F3FA-4FC0-90E0-7B3C3EEB949D}" type="presOf" srcId="{1B154D54-7007-4528-82C9-76690940672C}" destId="{A6B57918-6022-48BE-AFD6-7CE92D6E0ADF}" srcOrd="0" destOrd="0" presId="urn:microsoft.com/office/officeart/2005/8/layout/vList2"/>
    <dgm:cxn modelId="{16E7C74C-C301-4CD5-821B-CCE98397FF66}" srcId="{1B154D54-7007-4528-82C9-76690940672C}" destId="{C051D9CD-ABA1-4A8C-8B72-FCA534F6D880}" srcOrd="1" destOrd="0" parTransId="{80E768F4-23C8-4029-BE3B-C9FD95AD9810}" sibTransId="{AC7B1B88-3BCB-485A-8A3D-FBA288A1F4E7}"/>
    <dgm:cxn modelId="{AE883BD0-C455-41F6-80F0-529DA85C6A3C}" srcId="{1B154D54-7007-4528-82C9-76690940672C}" destId="{FA14B689-1A1F-4C8D-8BC0-0DE3D4130476}" srcOrd="0" destOrd="0" parTransId="{F35F1545-2FFF-4B75-B0BD-534944FEDB92}" sibTransId="{74871E52-12EB-4559-8DBB-869E2F7C6E27}"/>
    <dgm:cxn modelId="{436B86EC-97FE-4FC6-9F0F-B4C313DE0EFD}" type="presOf" srcId="{FA14B689-1A1F-4C8D-8BC0-0DE3D4130476}" destId="{9A65B672-DC2E-432E-ABDF-43F8977F5341}" srcOrd="0" destOrd="0" presId="urn:microsoft.com/office/officeart/2005/8/layout/vList2"/>
    <dgm:cxn modelId="{D27B19EF-9076-4803-ACE1-39B94CE5ECDE}" type="presOf" srcId="{C051D9CD-ABA1-4A8C-8B72-FCA534F6D880}" destId="{EC44ECDB-0E4A-48CE-A537-4AD16A1E7820}" srcOrd="0" destOrd="0" presId="urn:microsoft.com/office/officeart/2005/8/layout/vList2"/>
    <dgm:cxn modelId="{5C623534-8B24-4CF8-9874-7D477A705D3C}" type="presParOf" srcId="{A6B57918-6022-48BE-AFD6-7CE92D6E0ADF}" destId="{9A65B672-DC2E-432E-ABDF-43F8977F5341}" srcOrd="0" destOrd="0" presId="urn:microsoft.com/office/officeart/2005/8/layout/vList2"/>
    <dgm:cxn modelId="{ADC47580-C140-43AC-9665-425F1DFCB835}" type="presParOf" srcId="{A6B57918-6022-48BE-AFD6-7CE92D6E0ADF}" destId="{55C8E672-A736-4F6B-9DC7-C51A6C2BC4DB}" srcOrd="1" destOrd="0" presId="urn:microsoft.com/office/officeart/2005/8/layout/vList2"/>
    <dgm:cxn modelId="{4B8A33DE-6CBD-4537-9440-3664E362297F}" type="presParOf" srcId="{A6B57918-6022-48BE-AFD6-7CE92D6E0ADF}" destId="{EC44ECDB-0E4A-48CE-A537-4AD16A1E78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33A332-0EB5-4996-AFD0-B6BC67EA9C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3C85D7-5672-41B8-B11E-9F6C45D0AB35}">
      <dgm:prSet/>
      <dgm:spPr/>
      <dgm:t>
        <a:bodyPr/>
        <a:lstStyle/>
        <a:p>
          <a:r>
            <a:rPr lang="en-US"/>
            <a:t>Prata med en annan ledare</a:t>
          </a:r>
        </a:p>
      </dgm:t>
    </dgm:pt>
    <dgm:pt modelId="{BE30B08D-F4A5-4838-B863-1395F478E715}" type="parTrans" cxnId="{9DC46E85-3BFF-4C01-9FF0-B391CBE82CF6}">
      <dgm:prSet/>
      <dgm:spPr/>
      <dgm:t>
        <a:bodyPr/>
        <a:lstStyle/>
        <a:p>
          <a:endParaRPr lang="en-US"/>
        </a:p>
      </dgm:t>
    </dgm:pt>
    <dgm:pt modelId="{2A3DE737-9E89-4350-81B4-534F6C60AEA7}" type="sibTrans" cxnId="{9DC46E85-3BFF-4C01-9FF0-B391CBE82CF6}">
      <dgm:prSet/>
      <dgm:spPr/>
      <dgm:t>
        <a:bodyPr/>
        <a:lstStyle/>
        <a:p>
          <a:endParaRPr lang="en-US"/>
        </a:p>
      </dgm:t>
    </dgm:pt>
    <dgm:pt modelId="{6AD7CF64-EE85-406F-85ED-2F353B449470}">
      <dgm:prSet/>
      <dgm:spPr/>
      <dgm:t>
        <a:bodyPr/>
        <a:lstStyle/>
        <a:p>
          <a:r>
            <a:rPr lang="en-US"/>
            <a:t>Kontakta Värdegrundsgruppen</a:t>
          </a:r>
        </a:p>
      </dgm:t>
    </dgm:pt>
    <dgm:pt modelId="{8259A94B-C51B-4382-8B15-523E53CBC498}" type="parTrans" cxnId="{1DB2905B-A915-4555-9737-F48D89BFB6DA}">
      <dgm:prSet/>
      <dgm:spPr/>
      <dgm:t>
        <a:bodyPr/>
        <a:lstStyle/>
        <a:p>
          <a:endParaRPr lang="en-US"/>
        </a:p>
      </dgm:t>
    </dgm:pt>
    <dgm:pt modelId="{26C02F56-D2E9-4744-93D6-FE8BCB6F624C}" type="sibTrans" cxnId="{1DB2905B-A915-4555-9737-F48D89BFB6DA}">
      <dgm:prSet/>
      <dgm:spPr/>
      <dgm:t>
        <a:bodyPr/>
        <a:lstStyle/>
        <a:p>
          <a:endParaRPr lang="en-US"/>
        </a:p>
      </dgm:t>
    </dgm:pt>
    <dgm:pt modelId="{89B7D6C8-DCFC-4FB6-835E-96C9CD9C2AA9}">
      <dgm:prSet/>
      <dgm:spPr/>
      <dgm:t>
        <a:bodyPr/>
        <a:lstStyle/>
        <a:p>
          <a:r>
            <a:rPr lang="en-US"/>
            <a:t>Denna person kommer att generera en rapport och göra en orosanmälan</a:t>
          </a:r>
        </a:p>
      </dgm:t>
    </dgm:pt>
    <dgm:pt modelId="{44E6BD2B-E667-4985-AF5C-613CF0D99CA1}" type="parTrans" cxnId="{AB332D3F-B22E-463D-B452-9C046A3AEA12}">
      <dgm:prSet/>
      <dgm:spPr/>
      <dgm:t>
        <a:bodyPr/>
        <a:lstStyle/>
        <a:p>
          <a:endParaRPr lang="en-US"/>
        </a:p>
      </dgm:t>
    </dgm:pt>
    <dgm:pt modelId="{56B6FD1D-1A57-48FE-8D06-D122574133DC}" type="sibTrans" cxnId="{AB332D3F-B22E-463D-B452-9C046A3AEA12}">
      <dgm:prSet/>
      <dgm:spPr/>
      <dgm:t>
        <a:bodyPr/>
        <a:lstStyle/>
        <a:p>
          <a:endParaRPr lang="en-US"/>
        </a:p>
      </dgm:t>
    </dgm:pt>
    <dgm:pt modelId="{D0F38812-EB90-4DAB-8E99-698B10389C5C}">
      <dgm:prSet/>
      <dgm:spPr/>
      <dgm:t>
        <a:bodyPr/>
        <a:lstStyle/>
        <a:p>
          <a:r>
            <a:rPr lang="en-US"/>
            <a:t>En medlem i styrelsen kommer att informeras och stå med Värdegrundsgruppen som anmälare</a:t>
          </a:r>
          <a:endParaRPr lang="en-US" dirty="0"/>
        </a:p>
      </dgm:t>
    </dgm:pt>
    <dgm:pt modelId="{4F633A2C-FD47-4691-864E-728D62E3CAEB}" type="parTrans" cxnId="{34BB0E1D-CEE5-4E73-8091-CB8BE41016E5}">
      <dgm:prSet/>
      <dgm:spPr/>
      <dgm:t>
        <a:bodyPr/>
        <a:lstStyle/>
        <a:p>
          <a:endParaRPr lang="en-US"/>
        </a:p>
      </dgm:t>
    </dgm:pt>
    <dgm:pt modelId="{DA706190-17D1-48AC-A8D8-3E339D197DC1}" type="sibTrans" cxnId="{34BB0E1D-CEE5-4E73-8091-CB8BE41016E5}">
      <dgm:prSet/>
      <dgm:spPr/>
      <dgm:t>
        <a:bodyPr/>
        <a:lstStyle/>
        <a:p>
          <a:endParaRPr lang="en-US"/>
        </a:p>
      </dgm:t>
    </dgm:pt>
    <dgm:pt modelId="{C010856B-B5F5-4DD2-8657-59AF05F53F9D}">
      <dgm:prSet/>
      <dgm:spPr/>
      <dgm:t>
        <a:bodyPr/>
        <a:lstStyle/>
        <a:p>
          <a:r>
            <a:rPr lang="en-US"/>
            <a:t>Anonymitet är inte tillrådligt</a:t>
          </a:r>
        </a:p>
      </dgm:t>
    </dgm:pt>
    <dgm:pt modelId="{2F02056C-921D-4080-8701-91F744E64C0E}" type="parTrans" cxnId="{D3D89E76-2356-472F-B587-8997E3F68079}">
      <dgm:prSet/>
      <dgm:spPr/>
      <dgm:t>
        <a:bodyPr/>
        <a:lstStyle/>
        <a:p>
          <a:endParaRPr lang="en-US"/>
        </a:p>
      </dgm:t>
    </dgm:pt>
    <dgm:pt modelId="{76E327A1-4927-404D-998F-21CB9B7D9DED}" type="sibTrans" cxnId="{D3D89E76-2356-472F-B587-8997E3F68079}">
      <dgm:prSet/>
      <dgm:spPr/>
      <dgm:t>
        <a:bodyPr/>
        <a:lstStyle/>
        <a:p>
          <a:endParaRPr lang="en-US"/>
        </a:p>
      </dgm:t>
    </dgm:pt>
    <dgm:pt modelId="{7EEF2F56-0600-4329-BCD3-2477F6800271}" type="pres">
      <dgm:prSet presAssocID="{5433A332-0EB5-4996-AFD0-B6BC67EA9C48}" presName="linear" presStyleCnt="0">
        <dgm:presLayoutVars>
          <dgm:animLvl val="lvl"/>
          <dgm:resizeHandles val="exact"/>
        </dgm:presLayoutVars>
      </dgm:prSet>
      <dgm:spPr/>
    </dgm:pt>
    <dgm:pt modelId="{EF88C215-BEC8-49D4-9FF8-908671B48E72}" type="pres">
      <dgm:prSet presAssocID="{CC3C85D7-5672-41B8-B11E-9F6C45D0AB35}" presName="parentText" presStyleLbl="node1" presStyleIdx="0" presStyleCnt="5">
        <dgm:presLayoutVars>
          <dgm:chMax val="0"/>
          <dgm:bulletEnabled val="1"/>
        </dgm:presLayoutVars>
      </dgm:prSet>
      <dgm:spPr/>
    </dgm:pt>
    <dgm:pt modelId="{BE5ACBCB-85E8-4A83-80BB-93DB0A41393B}" type="pres">
      <dgm:prSet presAssocID="{2A3DE737-9E89-4350-81B4-534F6C60AEA7}" presName="spacer" presStyleCnt="0"/>
      <dgm:spPr/>
    </dgm:pt>
    <dgm:pt modelId="{9979F6E0-813E-4D65-9871-056461FA57FF}" type="pres">
      <dgm:prSet presAssocID="{6AD7CF64-EE85-406F-85ED-2F353B449470}" presName="parentText" presStyleLbl="node1" presStyleIdx="1" presStyleCnt="5">
        <dgm:presLayoutVars>
          <dgm:chMax val="0"/>
          <dgm:bulletEnabled val="1"/>
        </dgm:presLayoutVars>
      </dgm:prSet>
      <dgm:spPr/>
    </dgm:pt>
    <dgm:pt modelId="{768330A3-4328-41D0-A047-5BDE4DA7AAAB}" type="pres">
      <dgm:prSet presAssocID="{26C02F56-D2E9-4744-93D6-FE8BCB6F624C}" presName="spacer" presStyleCnt="0"/>
      <dgm:spPr/>
    </dgm:pt>
    <dgm:pt modelId="{8D03DEB0-151B-4C2E-9368-A6D67EBC9A3A}" type="pres">
      <dgm:prSet presAssocID="{89B7D6C8-DCFC-4FB6-835E-96C9CD9C2AA9}" presName="parentText" presStyleLbl="node1" presStyleIdx="2" presStyleCnt="5">
        <dgm:presLayoutVars>
          <dgm:chMax val="0"/>
          <dgm:bulletEnabled val="1"/>
        </dgm:presLayoutVars>
      </dgm:prSet>
      <dgm:spPr/>
    </dgm:pt>
    <dgm:pt modelId="{02237188-3DFD-47A9-AF50-13FA328760DD}" type="pres">
      <dgm:prSet presAssocID="{56B6FD1D-1A57-48FE-8D06-D122574133DC}" presName="spacer" presStyleCnt="0"/>
      <dgm:spPr/>
    </dgm:pt>
    <dgm:pt modelId="{C1E52980-718D-4B44-9D7F-1751A34EB302}" type="pres">
      <dgm:prSet presAssocID="{D0F38812-EB90-4DAB-8E99-698B10389C5C}" presName="parentText" presStyleLbl="node1" presStyleIdx="3" presStyleCnt="5">
        <dgm:presLayoutVars>
          <dgm:chMax val="0"/>
          <dgm:bulletEnabled val="1"/>
        </dgm:presLayoutVars>
      </dgm:prSet>
      <dgm:spPr/>
    </dgm:pt>
    <dgm:pt modelId="{529E47A6-A168-4B11-B043-E178EC2306C6}" type="pres">
      <dgm:prSet presAssocID="{DA706190-17D1-48AC-A8D8-3E339D197DC1}" presName="spacer" presStyleCnt="0"/>
      <dgm:spPr/>
    </dgm:pt>
    <dgm:pt modelId="{5A969123-7E32-4420-9DBB-205E60BF01F5}" type="pres">
      <dgm:prSet presAssocID="{C010856B-B5F5-4DD2-8657-59AF05F53F9D}" presName="parentText" presStyleLbl="node1" presStyleIdx="4" presStyleCnt="5">
        <dgm:presLayoutVars>
          <dgm:chMax val="0"/>
          <dgm:bulletEnabled val="1"/>
        </dgm:presLayoutVars>
      </dgm:prSet>
      <dgm:spPr/>
    </dgm:pt>
  </dgm:ptLst>
  <dgm:cxnLst>
    <dgm:cxn modelId="{7D1BEF02-54B8-4C43-8056-7CE2BC4F569E}" type="presOf" srcId="{CC3C85D7-5672-41B8-B11E-9F6C45D0AB35}" destId="{EF88C215-BEC8-49D4-9FF8-908671B48E72}" srcOrd="0" destOrd="0" presId="urn:microsoft.com/office/officeart/2005/8/layout/vList2"/>
    <dgm:cxn modelId="{34BB0E1D-CEE5-4E73-8091-CB8BE41016E5}" srcId="{5433A332-0EB5-4996-AFD0-B6BC67EA9C48}" destId="{D0F38812-EB90-4DAB-8E99-698B10389C5C}" srcOrd="3" destOrd="0" parTransId="{4F633A2C-FD47-4691-864E-728D62E3CAEB}" sibTransId="{DA706190-17D1-48AC-A8D8-3E339D197DC1}"/>
    <dgm:cxn modelId="{AA7C9A1D-794E-4549-8FB0-A723601BE506}" type="presOf" srcId="{6AD7CF64-EE85-406F-85ED-2F353B449470}" destId="{9979F6E0-813E-4D65-9871-056461FA57FF}" srcOrd="0" destOrd="0" presId="urn:microsoft.com/office/officeart/2005/8/layout/vList2"/>
    <dgm:cxn modelId="{85861B2E-B59A-4B7F-A38E-14CD1C91CC02}" type="presOf" srcId="{D0F38812-EB90-4DAB-8E99-698B10389C5C}" destId="{C1E52980-718D-4B44-9D7F-1751A34EB302}" srcOrd="0" destOrd="0" presId="urn:microsoft.com/office/officeart/2005/8/layout/vList2"/>
    <dgm:cxn modelId="{AB332D3F-B22E-463D-B452-9C046A3AEA12}" srcId="{5433A332-0EB5-4996-AFD0-B6BC67EA9C48}" destId="{89B7D6C8-DCFC-4FB6-835E-96C9CD9C2AA9}" srcOrd="2" destOrd="0" parTransId="{44E6BD2B-E667-4985-AF5C-613CF0D99CA1}" sibTransId="{56B6FD1D-1A57-48FE-8D06-D122574133DC}"/>
    <dgm:cxn modelId="{1DB2905B-A915-4555-9737-F48D89BFB6DA}" srcId="{5433A332-0EB5-4996-AFD0-B6BC67EA9C48}" destId="{6AD7CF64-EE85-406F-85ED-2F353B449470}" srcOrd="1" destOrd="0" parTransId="{8259A94B-C51B-4382-8B15-523E53CBC498}" sibTransId="{26C02F56-D2E9-4744-93D6-FE8BCB6F624C}"/>
    <dgm:cxn modelId="{D3D89E76-2356-472F-B587-8997E3F68079}" srcId="{5433A332-0EB5-4996-AFD0-B6BC67EA9C48}" destId="{C010856B-B5F5-4DD2-8657-59AF05F53F9D}" srcOrd="4" destOrd="0" parTransId="{2F02056C-921D-4080-8701-91F744E64C0E}" sibTransId="{76E327A1-4927-404D-998F-21CB9B7D9DED}"/>
    <dgm:cxn modelId="{9DC46E85-3BFF-4C01-9FF0-B391CBE82CF6}" srcId="{5433A332-0EB5-4996-AFD0-B6BC67EA9C48}" destId="{CC3C85D7-5672-41B8-B11E-9F6C45D0AB35}" srcOrd="0" destOrd="0" parTransId="{BE30B08D-F4A5-4838-B863-1395F478E715}" sibTransId="{2A3DE737-9E89-4350-81B4-534F6C60AEA7}"/>
    <dgm:cxn modelId="{CA978495-0FD2-4393-ABA2-04571427B375}" type="presOf" srcId="{89B7D6C8-DCFC-4FB6-835E-96C9CD9C2AA9}" destId="{8D03DEB0-151B-4C2E-9368-A6D67EBC9A3A}" srcOrd="0" destOrd="0" presId="urn:microsoft.com/office/officeart/2005/8/layout/vList2"/>
    <dgm:cxn modelId="{182B23DF-BBDE-4C15-AC7A-6E16C18F81C3}" type="presOf" srcId="{C010856B-B5F5-4DD2-8657-59AF05F53F9D}" destId="{5A969123-7E32-4420-9DBB-205E60BF01F5}" srcOrd="0" destOrd="0" presId="urn:microsoft.com/office/officeart/2005/8/layout/vList2"/>
    <dgm:cxn modelId="{21E725F2-06E1-482E-AA49-400A67078684}" type="presOf" srcId="{5433A332-0EB5-4996-AFD0-B6BC67EA9C48}" destId="{7EEF2F56-0600-4329-BCD3-2477F6800271}" srcOrd="0" destOrd="0" presId="urn:microsoft.com/office/officeart/2005/8/layout/vList2"/>
    <dgm:cxn modelId="{6F79EDF9-227A-4951-BC6F-9DA63DD67B71}" type="presParOf" srcId="{7EEF2F56-0600-4329-BCD3-2477F6800271}" destId="{EF88C215-BEC8-49D4-9FF8-908671B48E72}" srcOrd="0" destOrd="0" presId="urn:microsoft.com/office/officeart/2005/8/layout/vList2"/>
    <dgm:cxn modelId="{18A1B22C-AD67-4CD5-8A81-8DE6BB19C0BF}" type="presParOf" srcId="{7EEF2F56-0600-4329-BCD3-2477F6800271}" destId="{BE5ACBCB-85E8-4A83-80BB-93DB0A41393B}" srcOrd="1" destOrd="0" presId="urn:microsoft.com/office/officeart/2005/8/layout/vList2"/>
    <dgm:cxn modelId="{DDCEE8BD-AE3B-4388-9558-B2394E281480}" type="presParOf" srcId="{7EEF2F56-0600-4329-BCD3-2477F6800271}" destId="{9979F6E0-813E-4D65-9871-056461FA57FF}" srcOrd="2" destOrd="0" presId="urn:microsoft.com/office/officeart/2005/8/layout/vList2"/>
    <dgm:cxn modelId="{59771BDE-D35B-4864-BC80-00E4E59F04BF}" type="presParOf" srcId="{7EEF2F56-0600-4329-BCD3-2477F6800271}" destId="{768330A3-4328-41D0-A047-5BDE4DA7AAAB}" srcOrd="3" destOrd="0" presId="urn:microsoft.com/office/officeart/2005/8/layout/vList2"/>
    <dgm:cxn modelId="{750EB5A4-32B2-4175-A1D6-D113D0B96012}" type="presParOf" srcId="{7EEF2F56-0600-4329-BCD3-2477F6800271}" destId="{8D03DEB0-151B-4C2E-9368-A6D67EBC9A3A}" srcOrd="4" destOrd="0" presId="urn:microsoft.com/office/officeart/2005/8/layout/vList2"/>
    <dgm:cxn modelId="{86613CBD-045E-4950-8025-458C4D7322E2}" type="presParOf" srcId="{7EEF2F56-0600-4329-BCD3-2477F6800271}" destId="{02237188-3DFD-47A9-AF50-13FA328760DD}" srcOrd="5" destOrd="0" presId="urn:microsoft.com/office/officeart/2005/8/layout/vList2"/>
    <dgm:cxn modelId="{7A4B4A2B-E238-4F19-B7AD-4744F62B17F6}" type="presParOf" srcId="{7EEF2F56-0600-4329-BCD3-2477F6800271}" destId="{C1E52980-718D-4B44-9D7F-1751A34EB302}" srcOrd="6" destOrd="0" presId="urn:microsoft.com/office/officeart/2005/8/layout/vList2"/>
    <dgm:cxn modelId="{3CE117A8-2EA4-4DF2-A141-7DA6E690C637}" type="presParOf" srcId="{7EEF2F56-0600-4329-BCD3-2477F6800271}" destId="{529E47A6-A168-4B11-B043-E178EC2306C6}" srcOrd="7" destOrd="0" presId="urn:microsoft.com/office/officeart/2005/8/layout/vList2"/>
    <dgm:cxn modelId="{46FBD578-3D04-4B3C-81B4-F5D6F9DEFCBA}" type="presParOf" srcId="{7EEF2F56-0600-4329-BCD3-2477F6800271}" destId="{5A969123-7E32-4420-9DBB-205E60BF01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EA67E-A406-4788-93BB-384FC7B4807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CA630A-B92F-4C79-8F0E-03A820CC3E68}">
      <dgm:prSet/>
      <dgm:spPr/>
      <dgm:t>
        <a:bodyPr/>
        <a:lstStyle/>
        <a:p>
          <a:r>
            <a:rPr lang="en-US"/>
            <a:t>Oavsett kön, etnisk och social bakgrund, religion, funktionsförmåga, sexuell läggning eller ålder</a:t>
          </a:r>
        </a:p>
      </dgm:t>
    </dgm:pt>
    <dgm:pt modelId="{41B8A68E-2B5C-48DE-A4E7-B7E4D41C61D4}" type="parTrans" cxnId="{9ACFE5B2-840B-42E0-A6A3-9289D04B79BE}">
      <dgm:prSet/>
      <dgm:spPr/>
      <dgm:t>
        <a:bodyPr/>
        <a:lstStyle/>
        <a:p>
          <a:endParaRPr lang="en-US"/>
        </a:p>
      </dgm:t>
    </dgm:pt>
    <dgm:pt modelId="{F6E2EEA7-79E4-4795-8F45-BA53985CF2EB}" type="sibTrans" cxnId="{9ACFE5B2-840B-42E0-A6A3-9289D04B79BE}">
      <dgm:prSet/>
      <dgm:spPr/>
      <dgm:t>
        <a:bodyPr/>
        <a:lstStyle/>
        <a:p>
          <a:endParaRPr lang="en-US"/>
        </a:p>
      </dgm:t>
    </dgm:pt>
    <dgm:pt modelId="{08D454E4-DDA9-4439-A0B4-127CBFB9FCDF}">
      <dgm:prSet/>
      <dgm:spPr/>
      <dgm:t>
        <a:bodyPr/>
        <a:lstStyle/>
        <a:p>
          <a:r>
            <a:rPr lang="en-US" dirty="0" err="1"/>
            <a:t>Allas</a:t>
          </a:r>
          <a:r>
            <a:rPr lang="en-US" dirty="0"/>
            <a:t> </a:t>
          </a:r>
          <a:r>
            <a:rPr lang="en-US" dirty="0" err="1"/>
            <a:t>rätt</a:t>
          </a:r>
          <a:r>
            <a:rPr lang="en-US" dirty="0"/>
            <a:t> </a:t>
          </a:r>
          <a:r>
            <a:rPr lang="en-US" dirty="0" err="1"/>
            <a:t>att</a:t>
          </a:r>
          <a:r>
            <a:rPr lang="en-US" dirty="0"/>
            <a:t> </a:t>
          </a:r>
          <a:r>
            <a:rPr lang="en-US" dirty="0" err="1"/>
            <a:t>vara</a:t>
          </a:r>
          <a:r>
            <a:rPr lang="en-US" dirty="0"/>
            <a:t> med </a:t>
          </a:r>
          <a:r>
            <a:rPr lang="en-US" dirty="0" err="1"/>
            <a:t>utifrån</a:t>
          </a:r>
          <a:r>
            <a:rPr lang="en-US" dirty="0"/>
            <a:t> </a:t>
          </a:r>
          <a:r>
            <a:rPr lang="en-US" dirty="0" err="1"/>
            <a:t>sina</a:t>
          </a:r>
          <a:r>
            <a:rPr lang="en-US" dirty="0"/>
            <a:t> </a:t>
          </a:r>
          <a:r>
            <a:rPr lang="en-US" dirty="0" err="1"/>
            <a:t>egna</a:t>
          </a:r>
          <a:r>
            <a:rPr lang="en-US" dirty="0"/>
            <a:t> </a:t>
          </a:r>
          <a:r>
            <a:rPr lang="en-US" dirty="0" err="1"/>
            <a:t>förutsättningar</a:t>
          </a:r>
          <a:endParaRPr lang="en-US" dirty="0"/>
        </a:p>
      </dgm:t>
    </dgm:pt>
    <dgm:pt modelId="{3B9AF3EA-002B-4C29-A986-28479A3E6F13}" type="parTrans" cxnId="{3C2C5BF9-9BBF-419A-B3C0-364B10F9C4CD}">
      <dgm:prSet/>
      <dgm:spPr/>
      <dgm:t>
        <a:bodyPr/>
        <a:lstStyle/>
        <a:p>
          <a:endParaRPr lang="en-US"/>
        </a:p>
      </dgm:t>
    </dgm:pt>
    <dgm:pt modelId="{E7C0B7D1-BDA2-488C-9F3E-58D8842FF535}" type="sibTrans" cxnId="{3C2C5BF9-9BBF-419A-B3C0-364B10F9C4CD}">
      <dgm:prSet/>
      <dgm:spPr/>
      <dgm:t>
        <a:bodyPr/>
        <a:lstStyle/>
        <a:p>
          <a:endParaRPr lang="en-US"/>
        </a:p>
      </dgm:t>
    </dgm:pt>
    <dgm:pt modelId="{7C01D32D-0567-4174-96E3-483A3D5142C0}" type="pres">
      <dgm:prSet presAssocID="{E1AEA67E-A406-4788-93BB-384FC7B4807C}" presName="linear" presStyleCnt="0">
        <dgm:presLayoutVars>
          <dgm:animLvl val="lvl"/>
          <dgm:resizeHandles val="exact"/>
        </dgm:presLayoutVars>
      </dgm:prSet>
      <dgm:spPr/>
    </dgm:pt>
    <dgm:pt modelId="{13F7F935-21CE-4E02-9EAC-60DD92CB2D69}" type="pres">
      <dgm:prSet presAssocID="{B9CA630A-B92F-4C79-8F0E-03A820CC3E68}" presName="parentText" presStyleLbl="node1" presStyleIdx="0" presStyleCnt="2">
        <dgm:presLayoutVars>
          <dgm:chMax val="0"/>
          <dgm:bulletEnabled val="1"/>
        </dgm:presLayoutVars>
      </dgm:prSet>
      <dgm:spPr/>
    </dgm:pt>
    <dgm:pt modelId="{9CD7FE38-97FC-4B86-A989-6A535106F714}" type="pres">
      <dgm:prSet presAssocID="{F6E2EEA7-79E4-4795-8F45-BA53985CF2EB}" presName="spacer" presStyleCnt="0"/>
      <dgm:spPr/>
    </dgm:pt>
    <dgm:pt modelId="{1E7E8EAE-D0A5-4791-A961-C4DED56A36D2}" type="pres">
      <dgm:prSet presAssocID="{08D454E4-DDA9-4439-A0B4-127CBFB9FCDF}" presName="parentText" presStyleLbl="node1" presStyleIdx="1" presStyleCnt="2">
        <dgm:presLayoutVars>
          <dgm:chMax val="0"/>
          <dgm:bulletEnabled val="1"/>
        </dgm:presLayoutVars>
      </dgm:prSet>
      <dgm:spPr/>
    </dgm:pt>
  </dgm:ptLst>
  <dgm:cxnLst>
    <dgm:cxn modelId="{F693E430-4CC7-4DC1-9B03-7A0C029800E6}" type="presOf" srcId="{B9CA630A-B92F-4C79-8F0E-03A820CC3E68}" destId="{13F7F935-21CE-4E02-9EAC-60DD92CB2D69}" srcOrd="0" destOrd="0" presId="urn:microsoft.com/office/officeart/2005/8/layout/vList2"/>
    <dgm:cxn modelId="{558FAA6B-128B-4DEA-A39E-8F4B2FFBBD55}" type="presOf" srcId="{08D454E4-DDA9-4439-A0B4-127CBFB9FCDF}" destId="{1E7E8EAE-D0A5-4791-A961-C4DED56A36D2}" srcOrd="0" destOrd="0" presId="urn:microsoft.com/office/officeart/2005/8/layout/vList2"/>
    <dgm:cxn modelId="{9ACFE5B2-840B-42E0-A6A3-9289D04B79BE}" srcId="{E1AEA67E-A406-4788-93BB-384FC7B4807C}" destId="{B9CA630A-B92F-4C79-8F0E-03A820CC3E68}" srcOrd="0" destOrd="0" parTransId="{41B8A68E-2B5C-48DE-A4E7-B7E4D41C61D4}" sibTransId="{F6E2EEA7-79E4-4795-8F45-BA53985CF2EB}"/>
    <dgm:cxn modelId="{1E97A2F1-7ED8-4C63-90D3-DB57972D33AB}" type="presOf" srcId="{E1AEA67E-A406-4788-93BB-384FC7B4807C}" destId="{7C01D32D-0567-4174-96E3-483A3D5142C0}" srcOrd="0" destOrd="0" presId="urn:microsoft.com/office/officeart/2005/8/layout/vList2"/>
    <dgm:cxn modelId="{3C2C5BF9-9BBF-419A-B3C0-364B10F9C4CD}" srcId="{E1AEA67E-A406-4788-93BB-384FC7B4807C}" destId="{08D454E4-DDA9-4439-A0B4-127CBFB9FCDF}" srcOrd="1" destOrd="0" parTransId="{3B9AF3EA-002B-4C29-A986-28479A3E6F13}" sibTransId="{E7C0B7D1-BDA2-488C-9F3E-58D8842FF535}"/>
    <dgm:cxn modelId="{27FB2242-44A9-4C97-B912-108AEB2D4704}" type="presParOf" srcId="{7C01D32D-0567-4174-96E3-483A3D5142C0}" destId="{13F7F935-21CE-4E02-9EAC-60DD92CB2D69}" srcOrd="0" destOrd="0" presId="urn:microsoft.com/office/officeart/2005/8/layout/vList2"/>
    <dgm:cxn modelId="{7276A1FD-ADFE-41FA-B789-FC2EB20A9258}" type="presParOf" srcId="{7C01D32D-0567-4174-96E3-483A3D5142C0}" destId="{9CD7FE38-97FC-4B86-A989-6A535106F714}" srcOrd="1" destOrd="0" presId="urn:microsoft.com/office/officeart/2005/8/layout/vList2"/>
    <dgm:cxn modelId="{EFEFF277-03EA-463E-BF81-46A71E324DD2}" type="presParOf" srcId="{7C01D32D-0567-4174-96E3-483A3D5142C0}" destId="{1E7E8EAE-D0A5-4791-A961-C4DED56A36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6FD23-FFDD-486C-B84E-3245F174630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3C746AF-932C-4A62-8B18-C8859D23066D}">
      <dgm:prSet/>
      <dgm:spPr/>
      <dgm:t>
        <a:bodyPr/>
        <a:lstStyle/>
        <a:p>
          <a:r>
            <a:rPr lang="en-US" dirty="0" err="1"/>
            <a:t>En</a:t>
          </a:r>
          <a:r>
            <a:rPr lang="en-US" dirty="0"/>
            <a:t> </a:t>
          </a:r>
          <a:r>
            <a:rPr lang="en-US" dirty="0" err="1"/>
            <a:t>inkluderande</a:t>
          </a:r>
          <a:r>
            <a:rPr lang="en-US" dirty="0"/>
            <a:t> </a:t>
          </a:r>
          <a:r>
            <a:rPr lang="en-US" dirty="0" err="1"/>
            <a:t>och</a:t>
          </a:r>
          <a:r>
            <a:rPr lang="en-US" dirty="0"/>
            <a:t> </a:t>
          </a:r>
          <a:r>
            <a:rPr lang="en-US" dirty="0" err="1"/>
            <a:t>trygg</a:t>
          </a:r>
          <a:r>
            <a:rPr lang="en-US" dirty="0"/>
            <a:t> </a:t>
          </a:r>
          <a:r>
            <a:rPr lang="en-US" dirty="0" err="1"/>
            <a:t>miljö</a:t>
          </a:r>
          <a:endParaRPr lang="en-US" dirty="0"/>
        </a:p>
      </dgm:t>
    </dgm:pt>
    <dgm:pt modelId="{64AA5EF9-454B-406D-9D23-64A06F8B88C1}" type="parTrans" cxnId="{AA5113BB-87C4-4952-967F-36EF3F581C6E}">
      <dgm:prSet/>
      <dgm:spPr/>
      <dgm:t>
        <a:bodyPr/>
        <a:lstStyle/>
        <a:p>
          <a:endParaRPr lang="en-US"/>
        </a:p>
      </dgm:t>
    </dgm:pt>
    <dgm:pt modelId="{6E5DD85E-FFF1-406A-B33B-3F73909B8729}" type="sibTrans" cxnId="{AA5113BB-87C4-4952-967F-36EF3F581C6E}">
      <dgm:prSet/>
      <dgm:spPr/>
      <dgm:t>
        <a:bodyPr/>
        <a:lstStyle/>
        <a:p>
          <a:endParaRPr lang="en-US"/>
        </a:p>
      </dgm:t>
    </dgm:pt>
    <dgm:pt modelId="{CD16CCBC-04BA-44C0-BC87-800E241D4CC1}">
      <dgm:prSet/>
      <dgm:spPr/>
      <dgm:t>
        <a:bodyPr/>
        <a:lstStyle/>
        <a:p>
          <a:r>
            <a:rPr lang="en-US" dirty="0"/>
            <a:t>Alla ska </a:t>
          </a:r>
          <a:r>
            <a:rPr lang="en-US" dirty="0" err="1"/>
            <a:t>trivas</a:t>
          </a:r>
          <a:r>
            <a:rPr lang="en-US" dirty="0"/>
            <a:t>, </a:t>
          </a:r>
          <a:r>
            <a:rPr lang="en-US" dirty="0" err="1"/>
            <a:t>känna</a:t>
          </a:r>
          <a:r>
            <a:rPr lang="en-US" dirty="0"/>
            <a:t> sig </a:t>
          </a:r>
          <a:r>
            <a:rPr lang="en-US" dirty="0" err="1"/>
            <a:t>trygga</a:t>
          </a:r>
          <a:r>
            <a:rPr lang="en-US" dirty="0"/>
            <a:t> </a:t>
          </a:r>
          <a:r>
            <a:rPr lang="en-US" dirty="0" err="1"/>
            <a:t>och</a:t>
          </a:r>
          <a:r>
            <a:rPr lang="en-US" dirty="0"/>
            <a:t> ha </a:t>
          </a:r>
          <a:r>
            <a:rPr lang="en-US" dirty="0" err="1"/>
            <a:t>roligt</a:t>
          </a:r>
          <a:r>
            <a:rPr lang="en-US" dirty="0"/>
            <a:t> </a:t>
          </a:r>
          <a:r>
            <a:rPr lang="en-US" dirty="0" err="1"/>
            <a:t>tillsammans</a:t>
          </a:r>
          <a:endParaRPr lang="en-US" dirty="0"/>
        </a:p>
      </dgm:t>
    </dgm:pt>
    <dgm:pt modelId="{D04C7678-6EF4-4B01-B428-3C86DC9A4FF9}" type="parTrans" cxnId="{A1E18C1B-AEA5-4366-9E3B-7CA8CD66108A}">
      <dgm:prSet/>
      <dgm:spPr/>
      <dgm:t>
        <a:bodyPr/>
        <a:lstStyle/>
        <a:p>
          <a:endParaRPr lang="en-US"/>
        </a:p>
      </dgm:t>
    </dgm:pt>
    <dgm:pt modelId="{913A19BB-49D6-4658-884C-FAA5319923B6}" type="sibTrans" cxnId="{A1E18C1B-AEA5-4366-9E3B-7CA8CD66108A}">
      <dgm:prSet/>
      <dgm:spPr/>
      <dgm:t>
        <a:bodyPr/>
        <a:lstStyle/>
        <a:p>
          <a:endParaRPr lang="en-US"/>
        </a:p>
      </dgm:t>
    </dgm:pt>
    <dgm:pt modelId="{5C333D78-A0A6-42D4-A2C3-52502A0F40A1}" type="pres">
      <dgm:prSet presAssocID="{51A6FD23-FFDD-486C-B84E-3245F174630D}" presName="linear" presStyleCnt="0">
        <dgm:presLayoutVars>
          <dgm:animLvl val="lvl"/>
          <dgm:resizeHandles val="exact"/>
        </dgm:presLayoutVars>
      </dgm:prSet>
      <dgm:spPr/>
    </dgm:pt>
    <dgm:pt modelId="{4DD08B0D-FA83-4063-ACC4-6632EAB529F9}" type="pres">
      <dgm:prSet presAssocID="{C3C746AF-932C-4A62-8B18-C8859D23066D}" presName="parentText" presStyleLbl="node1" presStyleIdx="0" presStyleCnt="2">
        <dgm:presLayoutVars>
          <dgm:chMax val="0"/>
          <dgm:bulletEnabled val="1"/>
        </dgm:presLayoutVars>
      </dgm:prSet>
      <dgm:spPr/>
    </dgm:pt>
    <dgm:pt modelId="{12B50F35-CAE4-4F73-8543-9D3D39EE7DB6}" type="pres">
      <dgm:prSet presAssocID="{6E5DD85E-FFF1-406A-B33B-3F73909B8729}" presName="spacer" presStyleCnt="0"/>
      <dgm:spPr/>
    </dgm:pt>
    <dgm:pt modelId="{EBC32F6C-0582-4C29-A464-8650B209F741}" type="pres">
      <dgm:prSet presAssocID="{CD16CCBC-04BA-44C0-BC87-800E241D4CC1}" presName="parentText" presStyleLbl="node1" presStyleIdx="1" presStyleCnt="2" custLinFactNeighborX="9246" custLinFactNeighborY="2801">
        <dgm:presLayoutVars>
          <dgm:chMax val="0"/>
          <dgm:bulletEnabled val="1"/>
        </dgm:presLayoutVars>
      </dgm:prSet>
      <dgm:spPr/>
    </dgm:pt>
  </dgm:ptLst>
  <dgm:cxnLst>
    <dgm:cxn modelId="{A1E18C1B-AEA5-4366-9E3B-7CA8CD66108A}" srcId="{51A6FD23-FFDD-486C-B84E-3245F174630D}" destId="{CD16CCBC-04BA-44C0-BC87-800E241D4CC1}" srcOrd="1" destOrd="0" parTransId="{D04C7678-6EF4-4B01-B428-3C86DC9A4FF9}" sibTransId="{913A19BB-49D6-4658-884C-FAA5319923B6}"/>
    <dgm:cxn modelId="{AA5113BB-87C4-4952-967F-36EF3F581C6E}" srcId="{51A6FD23-FFDD-486C-B84E-3245F174630D}" destId="{C3C746AF-932C-4A62-8B18-C8859D23066D}" srcOrd="0" destOrd="0" parTransId="{64AA5EF9-454B-406D-9D23-64A06F8B88C1}" sibTransId="{6E5DD85E-FFF1-406A-B33B-3F73909B8729}"/>
    <dgm:cxn modelId="{66E960C9-2EA4-4664-991C-C6437D606E58}" type="presOf" srcId="{C3C746AF-932C-4A62-8B18-C8859D23066D}" destId="{4DD08B0D-FA83-4063-ACC4-6632EAB529F9}" srcOrd="0" destOrd="0" presId="urn:microsoft.com/office/officeart/2005/8/layout/vList2"/>
    <dgm:cxn modelId="{F189B5EA-6A5B-43F5-8812-B5461034B757}" type="presOf" srcId="{CD16CCBC-04BA-44C0-BC87-800E241D4CC1}" destId="{EBC32F6C-0582-4C29-A464-8650B209F741}" srcOrd="0" destOrd="0" presId="urn:microsoft.com/office/officeart/2005/8/layout/vList2"/>
    <dgm:cxn modelId="{029CDCF7-3C23-4F33-81B9-46A9A1C9FC8C}" type="presOf" srcId="{51A6FD23-FFDD-486C-B84E-3245F174630D}" destId="{5C333D78-A0A6-42D4-A2C3-52502A0F40A1}" srcOrd="0" destOrd="0" presId="urn:microsoft.com/office/officeart/2005/8/layout/vList2"/>
    <dgm:cxn modelId="{E413FAA7-6BF0-4D2F-A8BF-09EC6963207D}" type="presParOf" srcId="{5C333D78-A0A6-42D4-A2C3-52502A0F40A1}" destId="{4DD08B0D-FA83-4063-ACC4-6632EAB529F9}" srcOrd="0" destOrd="0" presId="urn:microsoft.com/office/officeart/2005/8/layout/vList2"/>
    <dgm:cxn modelId="{C02AF7FF-FDC5-4CB6-933E-6EBE93EC2ED9}" type="presParOf" srcId="{5C333D78-A0A6-42D4-A2C3-52502A0F40A1}" destId="{12B50F35-CAE4-4F73-8543-9D3D39EE7DB6}" srcOrd="1" destOrd="0" presId="urn:microsoft.com/office/officeart/2005/8/layout/vList2"/>
    <dgm:cxn modelId="{BD65479E-2462-41C8-88D5-161DA5FEC644}" type="presParOf" srcId="{5C333D78-A0A6-42D4-A2C3-52502A0F40A1}" destId="{EBC32F6C-0582-4C29-A464-8650B209F74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3B9F2-04F0-4008-A589-D2E51EBD2A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2E4CE3-8D82-4F2E-ADBD-8216831427EB}">
      <dgm:prSet/>
      <dgm:spPr/>
      <dgm:t>
        <a:bodyPr/>
        <a:lstStyle/>
        <a:p>
          <a:r>
            <a:rPr lang="en-US"/>
            <a:t>Alla medlemmars röst är lika mycket värda</a:t>
          </a:r>
        </a:p>
      </dgm:t>
    </dgm:pt>
    <dgm:pt modelId="{17397598-79A7-4BFB-BE65-BA177DEDA30D}" type="parTrans" cxnId="{F1FEB736-D733-4096-906B-913B19CBBE5B}">
      <dgm:prSet/>
      <dgm:spPr/>
      <dgm:t>
        <a:bodyPr/>
        <a:lstStyle/>
        <a:p>
          <a:endParaRPr lang="en-US"/>
        </a:p>
      </dgm:t>
    </dgm:pt>
    <dgm:pt modelId="{C23948E4-70B5-48AD-8CDF-8104A4C27641}" type="sibTrans" cxnId="{F1FEB736-D733-4096-906B-913B19CBBE5B}">
      <dgm:prSet/>
      <dgm:spPr/>
      <dgm:t>
        <a:bodyPr/>
        <a:lstStyle/>
        <a:p>
          <a:endParaRPr lang="en-US"/>
        </a:p>
      </dgm:t>
    </dgm:pt>
    <dgm:pt modelId="{88FCE9BC-B5E9-4B5A-B072-0067E0394717}">
      <dgm:prSet/>
      <dgm:spPr/>
      <dgm:t>
        <a:bodyPr/>
        <a:lstStyle/>
        <a:p>
          <a:r>
            <a:rPr lang="en-US"/>
            <a:t>Allas synpunkter och åsikter respekteras</a:t>
          </a:r>
        </a:p>
      </dgm:t>
    </dgm:pt>
    <dgm:pt modelId="{6AF4B173-6B32-4A2E-B30D-0EACD2DC07BA}" type="parTrans" cxnId="{E9BF0936-5A34-4F7F-B7D6-8531F2B6FC5C}">
      <dgm:prSet/>
      <dgm:spPr/>
      <dgm:t>
        <a:bodyPr/>
        <a:lstStyle/>
        <a:p>
          <a:endParaRPr lang="en-US"/>
        </a:p>
      </dgm:t>
    </dgm:pt>
    <dgm:pt modelId="{39618371-77E6-4417-951A-2CB807BFA068}" type="sibTrans" cxnId="{E9BF0936-5A34-4F7F-B7D6-8531F2B6FC5C}">
      <dgm:prSet/>
      <dgm:spPr/>
      <dgm:t>
        <a:bodyPr/>
        <a:lstStyle/>
        <a:p>
          <a:endParaRPr lang="en-US"/>
        </a:p>
      </dgm:t>
    </dgm:pt>
    <dgm:pt modelId="{5D9E9557-D34A-46B1-B0F0-0DA118B0B288}">
      <dgm:prSet/>
      <dgm:spPr/>
      <dgm:t>
        <a:bodyPr/>
        <a:lstStyle/>
        <a:p>
          <a:r>
            <a:rPr lang="en-US" dirty="0" err="1"/>
            <a:t>Alla</a:t>
          </a:r>
          <a:r>
            <a:rPr lang="en-US" dirty="0"/>
            <a:t> </a:t>
          </a:r>
          <a:r>
            <a:rPr lang="en-US" dirty="0" err="1"/>
            <a:t>är</a:t>
          </a:r>
          <a:r>
            <a:rPr lang="en-US" dirty="0"/>
            <a:t> </a:t>
          </a:r>
          <a:r>
            <a:rPr lang="en-US" dirty="0" err="1"/>
            <a:t>delaktiga</a:t>
          </a:r>
          <a:r>
            <a:rPr lang="en-US" dirty="0"/>
            <a:t> </a:t>
          </a:r>
          <a:r>
            <a:rPr lang="en-US" dirty="0" err="1"/>
            <a:t>och</a:t>
          </a:r>
          <a:r>
            <a:rPr lang="en-US" dirty="0"/>
            <a:t> tar </a:t>
          </a:r>
          <a:r>
            <a:rPr lang="en-US" dirty="0" err="1"/>
            <a:t>ansvar</a:t>
          </a:r>
          <a:r>
            <a:rPr lang="en-US" dirty="0"/>
            <a:t> </a:t>
          </a:r>
          <a:r>
            <a:rPr lang="en-US" dirty="0" err="1"/>
            <a:t>för</a:t>
          </a:r>
          <a:r>
            <a:rPr lang="en-US" dirty="0"/>
            <a:t> </a:t>
          </a:r>
          <a:r>
            <a:rPr lang="en-US" dirty="0" err="1"/>
            <a:t>att</a:t>
          </a:r>
          <a:r>
            <a:rPr lang="en-US" dirty="0"/>
            <a:t> </a:t>
          </a:r>
          <a:r>
            <a:rPr lang="en-US" dirty="0" err="1"/>
            <a:t>både</a:t>
          </a:r>
          <a:r>
            <a:rPr lang="en-US" dirty="0"/>
            <a:t> </a:t>
          </a:r>
          <a:r>
            <a:rPr lang="en-US" dirty="0" err="1"/>
            <a:t>föreningen</a:t>
          </a:r>
          <a:r>
            <a:rPr lang="en-US" dirty="0"/>
            <a:t> </a:t>
          </a:r>
          <a:r>
            <a:rPr lang="en-US" dirty="0" err="1"/>
            <a:t>och</a:t>
          </a:r>
          <a:r>
            <a:rPr lang="en-US" dirty="0"/>
            <a:t> </a:t>
          </a:r>
          <a:r>
            <a:rPr lang="en-US" dirty="0" err="1"/>
            <a:t>individen</a:t>
          </a:r>
          <a:r>
            <a:rPr lang="en-US" dirty="0"/>
            <a:t> </a:t>
          </a:r>
          <a:r>
            <a:rPr lang="en-US" dirty="0" err="1"/>
            <a:t>utvecklas</a:t>
          </a:r>
          <a:endParaRPr lang="en-US" dirty="0"/>
        </a:p>
      </dgm:t>
    </dgm:pt>
    <dgm:pt modelId="{F30BC3F7-7F62-450E-B99C-C351899374C6}" type="parTrans" cxnId="{3264A47E-15D5-429A-999D-A5C9FB30EFF4}">
      <dgm:prSet/>
      <dgm:spPr/>
      <dgm:t>
        <a:bodyPr/>
        <a:lstStyle/>
        <a:p>
          <a:endParaRPr lang="en-US"/>
        </a:p>
      </dgm:t>
    </dgm:pt>
    <dgm:pt modelId="{1B92AABA-8030-4AD1-86D8-E52EFB4D12B3}" type="sibTrans" cxnId="{3264A47E-15D5-429A-999D-A5C9FB30EFF4}">
      <dgm:prSet/>
      <dgm:spPr/>
      <dgm:t>
        <a:bodyPr/>
        <a:lstStyle/>
        <a:p>
          <a:endParaRPr lang="en-US"/>
        </a:p>
      </dgm:t>
    </dgm:pt>
    <dgm:pt modelId="{E129F575-452A-4F40-841D-9692F440C77F}">
      <dgm:prSet/>
      <dgm:spPr/>
      <dgm:t>
        <a:bodyPr/>
        <a:lstStyle/>
        <a:p>
          <a:r>
            <a:rPr lang="en-US"/>
            <a:t>Varje individ ska ha möjlighet att utvecklas i sin egen takt och på sina villkor</a:t>
          </a:r>
        </a:p>
      </dgm:t>
    </dgm:pt>
    <dgm:pt modelId="{EE224740-931B-45B1-968E-D073104B3ED1}" type="parTrans" cxnId="{41D8774E-D9DB-4F64-9927-AC274D5A4E63}">
      <dgm:prSet/>
      <dgm:spPr/>
      <dgm:t>
        <a:bodyPr/>
        <a:lstStyle/>
        <a:p>
          <a:endParaRPr lang="en-US"/>
        </a:p>
      </dgm:t>
    </dgm:pt>
    <dgm:pt modelId="{0EE85E8B-7253-4B2A-A5AC-F4AF03EB5004}" type="sibTrans" cxnId="{41D8774E-D9DB-4F64-9927-AC274D5A4E63}">
      <dgm:prSet/>
      <dgm:spPr/>
      <dgm:t>
        <a:bodyPr/>
        <a:lstStyle/>
        <a:p>
          <a:endParaRPr lang="en-US"/>
        </a:p>
      </dgm:t>
    </dgm:pt>
    <dgm:pt modelId="{E7E309E6-FC50-4F38-950F-1668E6FAF860}" type="pres">
      <dgm:prSet presAssocID="{BB53B9F2-04F0-4008-A589-D2E51EBD2ACD}" presName="linear" presStyleCnt="0">
        <dgm:presLayoutVars>
          <dgm:animLvl val="lvl"/>
          <dgm:resizeHandles val="exact"/>
        </dgm:presLayoutVars>
      </dgm:prSet>
      <dgm:spPr/>
    </dgm:pt>
    <dgm:pt modelId="{612DFCD7-F39D-4CF4-80BE-AEA499CB0BE7}" type="pres">
      <dgm:prSet presAssocID="{9D2E4CE3-8D82-4F2E-ADBD-8216831427EB}" presName="parentText" presStyleLbl="node1" presStyleIdx="0" presStyleCnt="4">
        <dgm:presLayoutVars>
          <dgm:chMax val="0"/>
          <dgm:bulletEnabled val="1"/>
        </dgm:presLayoutVars>
      </dgm:prSet>
      <dgm:spPr/>
    </dgm:pt>
    <dgm:pt modelId="{51120655-15C7-4F8E-9883-0EFDFE9703D3}" type="pres">
      <dgm:prSet presAssocID="{C23948E4-70B5-48AD-8CDF-8104A4C27641}" presName="spacer" presStyleCnt="0"/>
      <dgm:spPr/>
    </dgm:pt>
    <dgm:pt modelId="{2EA19036-9440-4C14-B0C3-55219F980935}" type="pres">
      <dgm:prSet presAssocID="{88FCE9BC-B5E9-4B5A-B072-0067E0394717}" presName="parentText" presStyleLbl="node1" presStyleIdx="1" presStyleCnt="4">
        <dgm:presLayoutVars>
          <dgm:chMax val="0"/>
          <dgm:bulletEnabled val="1"/>
        </dgm:presLayoutVars>
      </dgm:prSet>
      <dgm:spPr/>
    </dgm:pt>
    <dgm:pt modelId="{7545D562-5EB4-4681-B74E-107FAFB9E37F}" type="pres">
      <dgm:prSet presAssocID="{39618371-77E6-4417-951A-2CB807BFA068}" presName="spacer" presStyleCnt="0"/>
      <dgm:spPr/>
    </dgm:pt>
    <dgm:pt modelId="{9C942828-30F7-45C0-9916-247079656B50}" type="pres">
      <dgm:prSet presAssocID="{5D9E9557-D34A-46B1-B0F0-0DA118B0B288}" presName="parentText" presStyleLbl="node1" presStyleIdx="2" presStyleCnt="4">
        <dgm:presLayoutVars>
          <dgm:chMax val="0"/>
          <dgm:bulletEnabled val="1"/>
        </dgm:presLayoutVars>
      </dgm:prSet>
      <dgm:spPr/>
    </dgm:pt>
    <dgm:pt modelId="{90DFE739-BDC3-4EC5-A138-45C55BD15447}" type="pres">
      <dgm:prSet presAssocID="{1B92AABA-8030-4AD1-86D8-E52EFB4D12B3}" presName="spacer" presStyleCnt="0"/>
      <dgm:spPr/>
    </dgm:pt>
    <dgm:pt modelId="{54551A6F-CC9F-491F-ACD7-77212F835847}" type="pres">
      <dgm:prSet presAssocID="{E129F575-452A-4F40-841D-9692F440C77F}" presName="parentText" presStyleLbl="node1" presStyleIdx="3" presStyleCnt="4">
        <dgm:presLayoutVars>
          <dgm:chMax val="0"/>
          <dgm:bulletEnabled val="1"/>
        </dgm:presLayoutVars>
      </dgm:prSet>
      <dgm:spPr/>
    </dgm:pt>
  </dgm:ptLst>
  <dgm:cxnLst>
    <dgm:cxn modelId="{BE1DFA10-CAEA-46D6-A1BE-E57E0D64DF57}" type="presOf" srcId="{E129F575-452A-4F40-841D-9692F440C77F}" destId="{54551A6F-CC9F-491F-ACD7-77212F835847}" srcOrd="0" destOrd="0" presId="urn:microsoft.com/office/officeart/2005/8/layout/vList2"/>
    <dgm:cxn modelId="{54977030-9E53-433B-BBFD-5DBFA5E1E781}" type="presOf" srcId="{88FCE9BC-B5E9-4B5A-B072-0067E0394717}" destId="{2EA19036-9440-4C14-B0C3-55219F980935}" srcOrd="0" destOrd="0" presId="urn:microsoft.com/office/officeart/2005/8/layout/vList2"/>
    <dgm:cxn modelId="{3A63C035-526A-4F63-8B4F-A8CB2B6C9D02}" type="presOf" srcId="{BB53B9F2-04F0-4008-A589-D2E51EBD2ACD}" destId="{E7E309E6-FC50-4F38-950F-1668E6FAF860}" srcOrd="0" destOrd="0" presId="urn:microsoft.com/office/officeart/2005/8/layout/vList2"/>
    <dgm:cxn modelId="{E9BF0936-5A34-4F7F-B7D6-8531F2B6FC5C}" srcId="{BB53B9F2-04F0-4008-A589-D2E51EBD2ACD}" destId="{88FCE9BC-B5E9-4B5A-B072-0067E0394717}" srcOrd="1" destOrd="0" parTransId="{6AF4B173-6B32-4A2E-B30D-0EACD2DC07BA}" sibTransId="{39618371-77E6-4417-951A-2CB807BFA068}"/>
    <dgm:cxn modelId="{F1FEB736-D733-4096-906B-913B19CBBE5B}" srcId="{BB53B9F2-04F0-4008-A589-D2E51EBD2ACD}" destId="{9D2E4CE3-8D82-4F2E-ADBD-8216831427EB}" srcOrd="0" destOrd="0" parTransId="{17397598-79A7-4BFB-BE65-BA177DEDA30D}" sibTransId="{C23948E4-70B5-48AD-8CDF-8104A4C27641}"/>
    <dgm:cxn modelId="{41D8774E-D9DB-4F64-9927-AC274D5A4E63}" srcId="{BB53B9F2-04F0-4008-A589-D2E51EBD2ACD}" destId="{E129F575-452A-4F40-841D-9692F440C77F}" srcOrd="3" destOrd="0" parTransId="{EE224740-931B-45B1-968E-D073104B3ED1}" sibTransId="{0EE85E8B-7253-4B2A-A5AC-F4AF03EB5004}"/>
    <dgm:cxn modelId="{735C7F53-24CD-4935-9345-154ABE3E03A7}" type="presOf" srcId="{5D9E9557-D34A-46B1-B0F0-0DA118B0B288}" destId="{9C942828-30F7-45C0-9916-247079656B50}" srcOrd="0" destOrd="0" presId="urn:microsoft.com/office/officeart/2005/8/layout/vList2"/>
    <dgm:cxn modelId="{3264A47E-15D5-429A-999D-A5C9FB30EFF4}" srcId="{BB53B9F2-04F0-4008-A589-D2E51EBD2ACD}" destId="{5D9E9557-D34A-46B1-B0F0-0DA118B0B288}" srcOrd="2" destOrd="0" parTransId="{F30BC3F7-7F62-450E-B99C-C351899374C6}" sibTransId="{1B92AABA-8030-4AD1-86D8-E52EFB4D12B3}"/>
    <dgm:cxn modelId="{91801ADB-4A6C-44C3-A353-878B448E4413}" type="presOf" srcId="{9D2E4CE3-8D82-4F2E-ADBD-8216831427EB}" destId="{612DFCD7-F39D-4CF4-80BE-AEA499CB0BE7}" srcOrd="0" destOrd="0" presId="urn:microsoft.com/office/officeart/2005/8/layout/vList2"/>
    <dgm:cxn modelId="{E924EF8C-4405-4FC9-A61F-231820D7824C}" type="presParOf" srcId="{E7E309E6-FC50-4F38-950F-1668E6FAF860}" destId="{612DFCD7-F39D-4CF4-80BE-AEA499CB0BE7}" srcOrd="0" destOrd="0" presId="urn:microsoft.com/office/officeart/2005/8/layout/vList2"/>
    <dgm:cxn modelId="{1922B9C9-5ADD-44B8-BDBF-955390130E4A}" type="presParOf" srcId="{E7E309E6-FC50-4F38-950F-1668E6FAF860}" destId="{51120655-15C7-4F8E-9883-0EFDFE9703D3}" srcOrd="1" destOrd="0" presId="urn:microsoft.com/office/officeart/2005/8/layout/vList2"/>
    <dgm:cxn modelId="{0F629D68-1D4D-4759-AC0B-F8F3FEF7CEF4}" type="presParOf" srcId="{E7E309E6-FC50-4F38-950F-1668E6FAF860}" destId="{2EA19036-9440-4C14-B0C3-55219F980935}" srcOrd="2" destOrd="0" presId="urn:microsoft.com/office/officeart/2005/8/layout/vList2"/>
    <dgm:cxn modelId="{E5964FA7-DDAE-4201-8395-1D5D543EDB14}" type="presParOf" srcId="{E7E309E6-FC50-4F38-950F-1668E6FAF860}" destId="{7545D562-5EB4-4681-B74E-107FAFB9E37F}" srcOrd="3" destOrd="0" presId="urn:microsoft.com/office/officeart/2005/8/layout/vList2"/>
    <dgm:cxn modelId="{0C3D938C-965D-4BE7-AE8D-33F8A2F61C22}" type="presParOf" srcId="{E7E309E6-FC50-4F38-950F-1668E6FAF860}" destId="{9C942828-30F7-45C0-9916-247079656B50}" srcOrd="4" destOrd="0" presId="urn:microsoft.com/office/officeart/2005/8/layout/vList2"/>
    <dgm:cxn modelId="{623BE8B0-C7C0-4D08-A9AA-B22398D6F94F}" type="presParOf" srcId="{E7E309E6-FC50-4F38-950F-1668E6FAF860}" destId="{90DFE739-BDC3-4EC5-A138-45C55BD15447}" srcOrd="5" destOrd="0" presId="urn:microsoft.com/office/officeart/2005/8/layout/vList2"/>
    <dgm:cxn modelId="{BBA280B4-4F1E-4248-948D-C4970DE2553C}" type="presParOf" srcId="{E7E309E6-FC50-4F38-950F-1668E6FAF860}" destId="{54551A6F-CC9F-491F-ACD7-77212F8358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3B51B-E5DC-4100-B5BD-AA49A2B704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988763-7C94-4474-BFD3-D1BB8D0E4E69}">
      <dgm:prSet/>
      <dgm:spPr/>
      <dgm:t>
        <a:bodyPr/>
        <a:lstStyle/>
        <a:p>
          <a:r>
            <a:rPr lang="en-US" dirty="0" err="1"/>
            <a:t>Varje</a:t>
          </a:r>
          <a:r>
            <a:rPr lang="en-US" dirty="0"/>
            <a:t> lag ska </a:t>
          </a:r>
          <a:r>
            <a:rPr lang="en-US" dirty="0" err="1"/>
            <a:t>tillsammans</a:t>
          </a:r>
          <a:r>
            <a:rPr lang="en-US" dirty="0"/>
            <a:t> ta </a:t>
          </a:r>
          <a:r>
            <a:rPr lang="en-US" dirty="0" err="1"/>
            <a:t>fram</a:t>
          </a:r>
          <a:r>
            <a:rPr lang="en-US" dirty="0"/>
            <a:t> sin </a:t>
          </a:r>
          <a:r>
            <a:rPr lang="en-US" dirty="0" err="1"/>
            <a:t>egen</a:t>
          </a:r>
          <a:r>
            <a:rPr lang="en-US" dirty="0"/>
            <a:t> </a:t>
          </a:r>
          <a:r>
            <a:rPr lang="en-US" dirty="0" err="1"/>
            <a:t>värdegrund</a:t>
          </a:r>
          <a:endParaRPr lang="en-US" dirty="0"/>
        </a:p>
        <a:p>
          <a:r>
            <a:rPr lang="en-US" dirty="0"/>
            <a:t>“</a:t>
          </a:r>
          <a:r>
            <a:rPr lang="en-US" dirty="0" err="1"/>
            <a:t>Lagets</a:t>
          </a:r>
          <a:r>
            <a:rPr lang="en-US" dirty="0"/>
            <a:t> </a:t>
          </a:r>
          <a:r>
            <a:rPr lang="en-US" dirty="0" err="1"/>
            <a:t>egna</a:t>
          </a:r>
          <a:r>
            <a:rPr lang="en-US" dirty="0"/>
            <a:t> </a:t>
          </a:r>
          <a:r>
            <a:rPr lang="en-US" dirty="0" err="1"/>
            <a:t>regler</a:t>
          </a:r>
          <a:r>
            <a:rPr lang="en-US" dirty="0"/>
            <a:t>” </a:t>
          </a:r>
        </a:p>
        <a:p>
          <a:r>
            <a:rPr lang="en-US" dirty="0" err="1"/>
            <a:t>och</a:t>
          </a:r>
          <a:r>
            <a:rPr lang="en-US" dirty="0"/>
            <a:t> </a:t>
          </a:r>
          <a:r>
            <a:rPr lang="en-US" dirty="0" err="1"/>
            <a:t>presentera</a:t>
          </a:r>
          <a:r>
            <a:rPr lang="en-US" dirty="0"/>
            <a:t> den </a:t>
          </a:r>
          <a:r>
            <a:rPr lang="en-US" dirty="0" err="1"/>
            <a:t>på</a:t>
          </a:r>
          <a:r>
            <a:rPr lang="en-US" dirty="0"/>
            <a:t> </a:t>
          </a:r>
          <a:r>
            <a:rPr lang="en-US" dirty="0" err="1"/>
            <a:t>hemsidan</a:t>
          </a:r>
          <a:r>
            <a:rPr lang="en-US" dirty="0"/>
            <a:t>. </a:t>
          </a:r>
        </a:p>
      </dgm:t>
    </dgm:pt>
    <dgm:pt modelId="{E448D133-96EC-42DB-99CC-85CD871BD314}" type="parTrans" cxnId="{B3F72BF3-8743-47B0-AAC1-2CDE6A05DA46}">
      <dgm:prSet/>
      <dgm:spPr/>
      <dgm:t>
        <a:bodyPr/>
        <a:lstStyle/>
        <a:p>
          <a:endParaRPr lang="en-US"/>
        </a:p>
      </dgm:t>
    </dgm:pt>
    <dgm:pt modelId="{7974C0C7-1B93-4CD0-BB90-7A542D850A03}" type="sibTrans" cxnId="{B3F72BF3-8743-47B0-AAC1-2CDE6A05DA46}">
      <dgm:prSet/>
      <dgm:spPr/>
      <dgm:t>
        <a:bodyPr/>
        <a:lstStyle/>
        <a:p>
          <a:endParaRPr lang="en-US"/>
        </a:p>
      </dgm:t>
    </dgm:pt>
    <dgm:pt modelId="{15CDA169-BAF4-4169-88C4-1F9B4C72A378}">
      <dgm:prSet/>
      <dgm:spPr/>
      <dgm:t>
        <a:bodyPr/>
        <a:lstStyle/>
        <a:p>
          <a:r>
            <a:rPr lang="en-US" dirty="0" err="1"/>
            <a:t>Arbeta</a:t>
          </a:r>
          <a:r>
            <a:rPr lang="en-US" dirty="0"/>
            <a:t> med </a:t>
          </a:r>
          <a:r>
            <a:rPr lang="en-US" dirty="0" err="1"/>
            <a:t>praktiska</a:t>
          </a:r>
          <a:r>
            <a:rPr lang="en-US" dirty="0"/>
            <a:t> </a:t>
          </a:r>
          <a:r>
            <a:rPr lang="en-US" dirty="0" err="1"/>
            <a:t>övningar</a:t>
          </a:r>
          <a:r>
            <a:rPr lang="en-US" dirty="0"/>
            <a:t> </a:t>
          </a:r>
          <a:r>
            <a:rPr lang="en-US" dirty="0" err="1"/>
            <a:t>i</a:t>
          </a:r>
          <a:r>
            <a:rPr lang="en-US" dirty="0"/>
            <a:t> </a:t>
          </a:r>
          <a:r>
            <a:rPr lang="en-US" dirty="0" err="1"/>
            <a:t>grupperna</a:t>
          </a:r>
          <a:r>
            <a:rPr lang="en-US" dirty="0"/>
            <a:t>. </a:t>
          </a:r>
        </a:p>
        <a:p>
          <a:r>
            <a:rPr lang="en-US" dirty="0"/>
            <a:t>Tips </a:t>
          </a:r>
          <a:r>
            <a:rPr lang="en-US" dirty="0" err="1"/>
            <a:t>på</a:t>
          </a:r>
          <a:r>
            <a:rPr lang="en-US" dirty="0"/>
            <a:t> </a:t>
          </a:r>
          <a:r>
            <a:rPr lang="en-US" dirty="0" err="1"/>
            <a:t>övningar</a:t>
          </a:r>
          <a:r>
            <a:rPr lang="en-US" dirty="0"/>
            <a:t> för </a:t>
          </a:r>
          <a:r>
            <a:rPr lang="en-US" dirty="0" err="1"/>
            <a:t>att</a:t>
          </a:r>
          <a:r>
            <a:rPr lang="en-US" dirty="0"/>
            <a:t> </a:t>
          </a:r>
          <a:r>
            <a:rPr lang="en-US" dirty="0" err="1"/>
            <a:t>jobba</a:t>
          </a:r>
          <a:r>
            <a:rPr lang="en-US" dirty="0"/>
            <a:t> med </a:t>
          </a:r>
          <a:r>
            <a:rPr lang="en-US" dirty="0" err="1"/>
            <a:t>värdegrunden</a:t>
          </a:r>
          <a:r>
            <a:rPr lang="en-US" dirty="0"/>
            <a:t> </a:t>
          </a:r>
          <a:r>
            <a:rPr lang="en-US" dirty="0" err="1"/>
            <a:t>finns</a:t>
          </a:r>
          <a:r>
            <a:rPr lang="en-US" dirty="0"/>
            <a:t> </a:t>
          </a:r>
          <a:r>
            <a:rPr lang="en-US" dirty="0" err="1"/>
            <a:t>i</a:t>
          </a:r>
          <a:r>
            <a:rPr lang="en-US" dirty="0"/>
            <a:t> "</a:t>
          </a:r>
          <a:r>
            <a:rPr lang="en-US" dirty="0" err="1"/>
            <a:t>Ett</a:t>
          </a:r>
          <a:r>
            <a:rPr lang="en-US" dirty="0"/>
            <a:t> </a:t>
          </a:r>
          <a:r>
            <a:rPr lang="en-US" dirty="0" err="1"/>
            <a:t>steg</a:t>
          </a:r>
          <a:r>
            <a:rPr lang="en-US" dirty="0"/>
            <a:t> </a:t>
          </a:r>
          <a:r>
            <a:rPr lang="en-US" dirty="0" err="1"/>
            <a:t>framåt</a:t>
          </a:r>
          <a:r>
            <a:rPr lang="en-US" dirty="0"/>
            <a:t>". </a:t>
          </a:r>
        </a:p>
      </dgm:t>
    </dgm:pt>
    <dgm:pt modelId="{EA208597-B349-4848-81A2-2E85F8368944}" type="parTrans" cxnId="{6E22BC72-366D-4B6C-8839-91C5C652D880}">
      <dgm:prSet/>
      <dgm:spPr/>
      <dgm:t>
        <a:bodyPr/>
        <a:lstStyle/>
        <a:p>
          <a:endParaRPr lang="en-US"/>
        </a:p>
      </dgm:t>
    </dgm:pt>
    <dgm:pt modelId="{0683B10D-09B3-48D1-A356-4F257765E68A}" type="sibTrans" cxnId="{6E22BC72-366D-4B6C-8839-91C5C652D880}">
      <dgm:prSet/>
      <dgm:spPr/>
      <dgm:t>
        <a:bodyPr/>
        <a:lstStyle/>
        <a:p>
          <a:endParaRPr lang="en-US"/>
        </a:p>
      </dgm:t>
    </dgm:pt>
    <dgm:pt modelId="{D52B48EB-6C55-464D-BB70-CB535FF18CE6}" type="pres">
      <dgm:prSet presAssocID="{7283B51B-E5DC-4100-B5BD-AA49A2B7040F}" presName="linear" presStyleCnt="0">
        <dgm:presLayoutVars>
          <dgm:animLvl val="lvl"/>
          <dgm:resizeHandles val="exact"/>
        </dgm:presLayoutVars>
      </dgm:prSet>
      <dgm:spPr/>
    </dgm:pt>
    <dgm:pt modelId="{4B61D9BA-90F3-4302-9CFB-C1497C4B88E7}" type="pres">
      <dgm:prSet presAssocID="{D5988763-7C94-4474-BFD3-D1BB8D0E4E69}" presName="parentText" presStyleLbl="node1" presStyleIdx="0" presStyleCnt="2">
        <dgm:presLayoutVars>
          <dgm:chMax val="0"/>
          <dgm:bulletEnabled val="1"/>
        </dgm:presLayoutVars>
      </dgm:prSet>
      <dgm:spPr/>
    </dgm:pt>
    <dgm:pt modelId="{BFCBA4AD-E599-4A27-A762-B0270FB15ABC}" type="pres">
      <dgm:prSet presAssocID="{7974C0C7-1B93-4CD0-BB90-7A542D850A03}" presName="spacer" presStyleCnt="0"/>
      <dgm:spPr/>
    </dgm:pt>
    <dgm:pt modelId="{D85E6A1D-D529-44E8-A490-217D47611DD7}" type="pres">
      <dgm:prSet presAssocID="{15CDA169-BAF4-4169-88C4-1F9B4C72A378}" presName="parentText" presStyleLbl="node1" presStyleIdx="1" presStyleCnt="2">
        <dgm:presLayoutVars>
          <dgm:chMax val="0"/>
          <dgm:bulletEnabled val="1"/>
        </dgm:presLayoutVars>
      </dgm:prSet>
      <dgm:spPr/>
    </dgm:pt>
  </dgm:ptLst>
  <dgm:cxnLst>
    <dgm:cxn modelId="{20CE0322-50FE-4965-B605-9F555A46C3CD}" type="presOf" srcId="{D5988763-7C94-4474-BFD3-D1BB8D0E4E69}" destId="{4B61D9BA-90F3-4302-9CFB-C1497C4B88E7}" srcOrd="0" destOrd="0" presId="urn:microsoft.com/office/officeart/2005/8/layout/vList2"/>
    <dgm:cxn modelId="{6E22BC72-366D-4B6C-8839-91C5C652D880}" srcId="{7283B51B-E5DC-4100-B5BD-AA49A2B7040F}" destId="{15CDA169-BAF4-4169-88C4-1F9B4C72A378}" srcOrd="1" destOrd="0" parTransId="{EA208597-B349-4848-81A2-2E85F8368944}" sibTransId="{0683B10D-09B3-48D1-A356-4F257765E68A}"/>
    <dgm:cxn modelId="{5987D38B-0207-4B3D-9888-AB5C554256B6}" type="presOf" srcId="{7283B51B-E5DC-4100-B5BD-AA49A2B7040F}" destId="{D52B48EB-6C55-464D-BB70-CB535FF18CE6}" srcOrd="0" destOrd="0" presId="urn:microsoft.com/office/officeart/2005/8/layout/vList2"/>
    <dgm:cxn modelId="{76D9C3F0-3BF9-4410-9F6B-737252C3FB8B}" type="presOf" srcId="{15CDA169-BAF4-4169-88C4-1F9B4C72A378}" destId="{D85E6A1D-D529-44E8-A490-217D47611DD7}" srcOrd="0" destOrd="0" presId="urn:microsoft.com/office/officeart/2005/8/layout/vList2"/>
    <dgm:cxn modelId="{B3F72BF3-8743-47B0-AAC1-2CDE6A05DA46}" srcId="{7283B51B-E5DC-4100-B5BD-AA49A2B7040F}" destId="{D5988763-7C94-4474-BFD3-D1BB8D0E4E69}" srcOrd="0" destOrd="0" parTransId="{E448D133-96EC-42DB-99CC-85CD871BD314}" sibTransId="{7974C0C7-1B93-4CD0-BB90-7A542D850A03}"/>
    <dgm:cxn modelId="{348FBE23-9CAD-4D6A-949B-475DF53B92D6}" type="presParOf" srcId="{D52B48EB-6C55-464D-BB70-CB535FF18CE6}" destId="{4B61D9BA-90F3-4302-9CFB-C1497C4B88E7}" srcOrd="0" destOrd="0" presId="urn:microsoft.com/office/officeart/2005/8/layout/vList2"/>
    <dgm:cxn modelId="{BA844AC6-4B6E-41B9-9051-DF9F7BA515A3}" type="presParOf" srcId="{D52B48EB-6C55-464D-BB70-CB535FF18CE6}" destId="{BFCBA4AD-E599-4A27-A762-B0270FB15ABC}" srcOrd="1" destOrd="0" presId="urn:microsoft.com/office/officeart/2005/8/layout/vList2"/>
    <dgm:cxn modelId="{3758E638-71AE-4F4B-9DEA-5C3A1C1288F8}" type="presParOf" srcId="{D52B48EB-6C55-464D-BB70-CB535FF18CE6}" destId="{D85E6A1D-D529-44E8-A490-217D47611D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69DA6D-DDA5-4224-B048-F11E01F4508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DAC9E77-4CD2-4FC3-B1EA-A9364BA9CC12}">
      <dgm:prSet/>
      <dgm:spPr/>
      <dgm:t>
        <a:bodyPr/>
        <a:lstStyle/>
        <a:p>
          <a:r>
            <a:rPr lang="en-US"/>
            <a:t>Förståelse av beteende ankrat i värdegrunden</a:t>
          </a:r>
        </a:p>
      </dgm:t>
    </dgm:pt>
    <dgm:pt modelId="{B92109B4-193B-4268-AA62-013158E181EC}" type="parTrans" cxnId="{C039635F-2476-4A79-A982-61E5F09A2645}">
      <dgm:prSet/>
      <dgm:spPr/>
      <dgm:t>
        <a:bodyPr/>
        <a:lstStyle/>
        <a:p>
          <a:endParaRPr lang="en-US"/>
        </a:p>
      </dgm:t>
    </dgm:pt>
    <dgm:pt modelId="{31429F1E-213D-49BF-ADBC-8C9F18C58A2E}" type="sibTrans" cxnId="{C039635F-2476-4A79-A982-61E5F09A2645}">
      <dgm:prSet/>
      <dgm:spPr/>
      <dgm:t>
        <a:bodyPr/>
        <a:lstStyle/>
        <a:p>
          <a:endParaRPr lang="en-US"/>
        </a:p>
      </dgm:t>
    </dgm:pt>
    <dgm:pt modelId="{EFE5113D-292D-41BD-9405-EFAA11FD8F82}">
      <dgm:prSet/>
      <dgm:spPr/>
      <dgm:t>
        <a:bodyPr/>
        <a:lstStyle/>
        <a:p>
          <a:r>
            <a:rPr lang="en-US"/>
            <a:t>Struktur </a:t>
          </a:r>
        </a:p>
      </dgm:t>
    </dgm:pt>
    <dgm:pt modelId="{7A435144-E418-4848-9C62-9B5A09CF9D4D}" type="parTrans" cxnId="{4169227A-95EF-4C58-8D77-75CDA1389603}">
      <dgm:prSet/>
      <dgm:spPr/>
      <dgm:t>
        <a:bodyPr/>
        <a:lstStyle/>
        <a:p>
          <a:endParaRPr lang="en-US"/>
        </a:p>
      </dgm:t>
    </dgm:pt>
    <dgm:pt modelId="{9138105D-7C39-4403-85D9-BFE5FFF640FB}" type="sibTrans" cxnId="{4169227A-95EF-4C58-8D77-75CDA1389603}">
      <dgm:prSet/>
      <dgm:spPr/>
      <dgm:t>
        <a:bodyPr/>
        <a:lstStyle/>
        <a:p>
          <a:endParaRPr lang="en-US"/>
        </a:p>
      </dgm:t>
    </dgm:pt>
    <dgm:pt modelId="{222AFC1F-0D14-40CE-9387-AA772C2DA89D}">
      <dgm:prSet/>
      <dgm:spPr/>
      <dgm:t>
        <a:bodyPr/>
        <a:lstStyle/>
        <a:p>
          <a:r>
            <a:rPr lang="en-US"/>
            <a:t>Definierad eskalering</a:t>
          </a:r>
        </a:p>
      </dgm:t>
    </dgm:pt>
    <dgm:pt modelId="{9CDA9355-0F85-42F4-B3D4-94DB42F83C60}" type="parTrans" cxnId="{DFAC67AF-874E-435E-ADB2-46D81E7FCF32}">
      <dgm:prSet/>
      <dgm:spPr/>
      <dgm:t>
        <a:bodyPr/>
        <a:lstStyle/>
        <a:p>
          <a:endParaRPr lang="en-US"/>
        </a:p>
      </dgm:t>
    </dgm:pt>
    <dgm:pt modelId="{30D3C41B-9DBD-4743-9B06-564524F1FD7D}" type="sibTrans" cxnId="{DFAC67AF-874E-435E-ADB2-46D81E7FCF32}">
      <dgm:prSet/>
      <dgm:spPr/>
      <dgm:t>
        <a:bodyPr/>
        <a:lstStyle/>
        <a:p>
          <a:endParaRPr lang="en-US"/>
        </a:p>
      </dgm:t>
    </dgm:pt>
    <dgm:pt modelId="{A6C48002-CF0C-4C2D-818D-00FD15FEDB65}">
      <dgm:prSet/>
      <dgm:spPr/>
      <dgm:t>
        <a:bodyPr/>
        <a:lstStyle/>
        <a:p>
          <a:r>
            <a:rPr lang="en-US"/>
            <a:t>”Rättvis behandling”</a:t>
          </a:r>
        </a:p>
      </dgm:t>
    </dgm:pt>
    <dgm:pt modelId="{D9636B76-3D31-4DE4-9A58-B3ABF11D9858}" type="parTrans" cxnId="{3D612D5C-A920-4E96-8E77-A4951F0DD7DE}">
      <dgm:prSet/>
      <dgm:spPr/>
      <dgm:t>
        <a:bodyPr/>
        <a:lstStyle/>
        <a:p>
          <a:endParaRPr lang="en-US"/>
        </a:p>
      </dgm:t>
    </dgm:pt>
    <dgm:pt modelId="{E37E3C48-AF18-44EF-AFC3-5A219E2D4506}" type="sibTrans" cxnId="{3D612D5C-A920-4E96-8E77-A4951F0DD7DE}">
      <dgm:prSet/>
      <dgm:spPr/>
      <dgm:t>
        <a:bodyPr/>
        <a:lstStyle/>
        <a:p>
          <a:endParaRPr lang="en-US"/>
        </a:p>
      </dgm:t>
    </dgm:pt>
    <dgm:pt modelId="{C8114429-0F86-4E06-8792-EA72663CEEDF}">
      <dgm:prSet/>
      <dgm:spPr/>
      <dgm:t>
        <a:bodyPr/>
        <a:lstStyle/>
        <a:p>
          <a:r>
            <a:rPr lang="en-US"/>
            <a:t>Chans att ”ställa om”</a:t>
          </a:r>
        </a:p>
      </dgm:t>
    </dgm:pt>
    <dgm:pt modelId="{CA1B6C9B-2288-4B6F-AEA3-4E483D70B75F}" type="parTrans" cxnId="{7F46AAFC-E06E-45B5-97CB-64E3C278E4FA}">
      <dgm:prSet/>
      <dgm:spPr/>
      <dgm:t>
        <a:bodyPr/>
        <a:lstStyle/>
        <a:p>
          <a:endParaRPr lang="en-US"/>
        </a:p>
      </dgm:t>
    </dgm:pt>
    <dgm:pt modelId="{6E957DEF-7518-47C3-851A-2C133F391DB6}" type="sibTrans" cxnId="{7F46AAFC-E06E-45B5-97CB-64E3C278E4FA}">
      <dgm:prSet/>
      <dgm:spPr/>
      <dgm:t>
        <a:bodyPr/>
        <a:lstStyle/>
        <a:p>
          <a:endParaRPr lang="en-US"/>
        </a:p>
      </dgm:t>
    </dgm:pt>
    <dgm:pt modelId="{BDF83C40-2E79-4C60-91FB-974629A1F0CC}">
      <dgm:prSet/>
      <dgm:spPr/>
      <dgm:t>
        <a:bodyPr/>
        <a:lstStyle/>
        <a:p>
          <a:r>
            <a:rPr lang="en-US"/>
            <a:t>Nollställning (med vissa förutsättningar)</a:t>
          </a:r>
        </a:p>
      </dgm:t>
    </dgm:pt>
    <dgm:pt modelId="{36977229-D116-4811-BA1B-1936E186B494}" type="parTrans" cxnId="{2050EFED-394A-475F-B9A9-731A295E9452}">
      <dgm:prSet/>
      <dgm:spPr/>
      <dgm:t>
        <a:bodyPr/>
        <a:lstStyle/>
        <a:p>
          <a:endParaRPr lang="en-US"/>
        </a:p>
      </dgm:t>
    </dgm:pt>
    <dgm:pt modelId="{034525C8-955B-4CC3-A7D1-54E62313AE11}" type="sibTrans" cxnId="{2050EFED-394A-475F-B9A9-731A295E9452}">
      <dgm:prSet/>
      <dgm:spPr/>
      <dgm:t>
        <a:bodyPr/>
        <a:lstStyle/>
        <a:p>
          <a:endParaRPr lang="en-US"/>
        </a:p>
      </dgm:t>
    </dgm:pt>
    <dgm:pt modelId="{3618D5CB-BF7C-48AD-B3DE-5C696FDAA8A5}" type="pres">
      <dgm:prSet presAssocID="{C469DA6D-DDA5-4224-B048-F11E01F45082}" presName="linear" presStyleCnt="0">
        <dgm:presLayoutVars>
          <dgm:animLvl val="lvl"/>
          <dgm:resizeHandles val="exact"/>
        </dgm:presLayoutVars>
      </dgm:prSet>
      <dgm:spPr/>
    </dgm:pt>
    <dgm:pt modelId="{8BE2BD8F-C4CB-43BA-903D-60D353161003}" type="pres">
      <dgm:prSet presAssocID="{BDAC9E77-4CD2-4FC3-B1EA-A9364BA9CC12}" presName="parentText" presStyleLbl="node1" presStyleIdx="0" presStyleCnt="6">
        <dgm:presLayoutVars>
          <dgm:chMax val="0"/>
          <dgm:bulletEnabled val="1"/>
        </dgm:presLayoutVars>
      </dgm:prSet>
      <dgm:spPr/>
    </dgm:pt>
    <dgm:pt modelId="{3265F82D-7BAF-4C19-A73F-BDED40E04EE2}" type="pres">
      <dgm:prSet presAssocID="{31429F1E-213D-49BF-ADBC-8C9F18C58A2E}" presName="spacer" presStyleCnt="0"/>
      <dgm:spPr/>
    </dgm:pt>
    <dgm:pt modelId="{5D29C6DF-178E-4E5A-9AC6-1FB9EA473D38}" type="pres">
      <dgm:prSet presAssocID="{EFE5113D-292D-41BD-9405-EFAA11FD8F82}" presName="parentText" presStyleLbl="node1" presStyleIdx="1" presStyleCnt="6">
        <dgm:presLayoutVars>
          <dgm:chMax val="0"/>
          <dgm:bulletEnabled val="1"/>
        </dgm:presLayoutVars>
      </dgm:prSet>
      <dgm:spPr/>
    </dgm:pt>
    <dgm:pt modelId="{B49DF586-39C0-442B-990A-E7C12AA3AF9D}" type="pres">
      <dgm:prSet presAssocID="{9138105D-7C39-4403-85D9-BFE5FFF640FB}" presName="spacer" presStyleCnt="0"/>
      <dgm:spPr/>
    </dgm:pt>
    <dgm:pt modelId="{265F2C24-2A58-43E4-8330-259604BB1F65}" type="pres">
      <dgm:prSet presAssocID="{222AFC1F-0D14-40CE-9387-AA772C2DA89D}" presName="parentText" presStyleLbl="node1" presStyleIdx="2" presStyleCnt="6">
        <dgm:presLayoutVars>
          <dgm:chMax val="0"/>
          <dgm:bulletEnabled val="1"/>
        </dgm:presLayoutVars>
      </dgm:prSet>
      <dgm:spPr/>
    </dgm:pt>
    <dgm:pt modelId="{F8C3FD79-F2EF-44EB-AE58-B4A57E1AA8D2}" type="pres">
      <dgm:prSet presAssocID="{30D3C41B-9DBD-4743-9B06-564524F1FD7D}" presName="spacer" presStyleCnt="0"/>
      <dgm:spPr/>
    </dgm:pt>
    <dgm:pt modelId="{ECA4724E-0ECB-42BC-9A18-C8892958FC6A}" type="pres">
      <dgm:prSet presAssocID="{A6C48002-CF0C-4C2D-818D-00FD15FEDB65}" presName="parentText" presStyleLbl="node1" presStyleIdx="3" presStyleCnt="6">
        <dgm:presLayoutVars>
          <dgm:chMax val="0"/>
          <dgm:bulletEnabled val="1"/>
        </dgm:presLayoutVars>
      </dgm:prSet>
      <dgm:spPr/>
    </dgm:pt>
    <dgm:pt modelId="{0D760FDB-EC04-49D1-9CDD-ECA6F4CEDAED}" type="pres">
      <dgm:prSet presAssocID="{E37E3C48-AF18-44EF-AFC3-5A219E2D4506}" presName="spacer" presStyleCnt="0"/>
      <dgm:spPr/>
    </dgm:pt>
    <dgm:pt modelId="{CB88CA44-63EA-48A1-92F9-995E1F5E332E}" type="pres">
      <dgm:prSet presAssocID="{C8114429-0F86-4E06-8792-EA72663CEEDF}" presName="parentText" presStyleLbl="node1" presStyleIdx="4" presStyleCnt="6">
        <dgm:presLayoutVars>
          <dgm:chMax val="0"/>
          <dgm:bulletEnabled val="1"/>
        </dgm:presLayoutVars>
      </dgm:prSet>
      <dgm:spPr/>
    </dgm:pt>
    <dgm:pt modelId="{CDA48D0B-C58B-40B1-9825-471C6A726477}" type="pres">
      <dgm:prSet presAssocID="{6E957DEF-7518-47C3-851A-2C133F391DB6}" presName="spacer" presStyleCnt="0"/>
      <dgm:spPr/>
    </dgm:pt>
    <dgm:pt modelId="{F7680E13-5CA9-468E-8AB9-C969E15808E0}" type="pres">
      <dgm:prSet presAssocID="{BDF83C40-2E79-4C60-91FB-974629A1F0CC}" presName="parentText" presStyleLbl="node1" presStyleIdx="5" presStyleCnt="6">
        <dgm:presLayoutVars>
          <dgm:chMax val="0"/>
          <dgm:bulletEnabled val="1"/>
        </dgm:presLayoutVars>
      </dgm:prSet>
      <dgm:spPr/>
    </dgm:pt>
  </dgm:ptLst>
  <dgm:cxnLst>
    <dgm:cxn modelId="{3D612D5C-A920-4E96-8E77-A4951F0DD7DE}" srcId="{C469DA6D-DDA5-4224-B048-F11E01F45082}" destId="{A6C48002-CF0C-4C2D-818D-00FD15FEDB65}" srcOrd="3" destOrd="0" parTransId="{D9636B76-3D31-4DE4-9A58-B3ABF11D9858}" sibTransId="{E37E3C48-AF18-44EF-AFC3-5A219E2D4506}"/>
    <dgm:cxn modelId="{C039635F-2476-4A79-A982-61E5F09A2645}" srcId="{C469DA6D-DDA5-4224-B048-F11E01F45082}" destId="{BDAC9E77-4CD2-4FC3-B1EA-A9364BA9CC12}" srcOrd="0" destOrd="0" parTransId="{B92109B4-193B-4268-AA62-013158E181EC}" sibTransId="{31429F1E-213D-49BF-ADBC-8C9F18C58A2E}"/>
    <dgm:cxn modelId="{3C4E8364-7849-48F4-867E-2F7B51A0BF57}" type="presOf" srcId="{222AFC1F-0D14-40CE-9387-AA772C2DA89D}" destId="{265F2C24-2A58-43E4-8330-259604BB1F65}" srcOrd="0" destOrd="0" presId="urn:microsoft.com/office/officeart/2005/8/layout/vList2"/>
    <dgm:cxn modelId="{A6690445-577A-4C24-8B4B-A43B1BFFA4BD}" type="presOf" srcId="{EFE5113D-292D-41BD-9405-EFAA11FD8F82}" destId="{5D29C6DF-178E-4E5A-9AC6-1FB9EA473D38}" srcOrd="0" destOrd="0" presId="urn:microsoft.com/office/officeart/2005/8/layout/vList2"/>
    <dgm:cxn modelId="{07D32572-4A7D-4E76-ABAB-AEDE795489BE}" type="presOf" srcId="{BDF83C40-2E79-4C60-91FB-974629A1F0CC}" destId="{F7680E13-5CA9-468E-8AB9-C969E15808E0}" srcOrd="0" destOrd="0" presId="urn:microsoft.com/office/officeart/2005/8/layout/vList2"/>
    <dgm:cxn modelId="{16BEE574-EDAF-4739-99C7-6EDBEF1E2AB0}" type="presOf" srcId="{A6C48002-CF0C-4C2D-818D-00FD15FEDB65}" destId="{ECA4724E-0ECB-42BC-9A18-C8892958FC6A}" srcOrd="0" destOrd="0" presId="urn:microsoft.com/office/officeart/2005/8/layout/vList2"/>
    <dgm:cxn modelId="{4169227A-95EF-4C58-8D77-75CDA1389603}" srcId="{C469DA6D-DDA5-4224-B048-F11E01F45082}" destId="{EFE5113D-292D-41BD-9405-EFAA11FD8F82}" srcOrd="1" destOrd="0" parTransId="{7A435144-E418-4848-9C62-9B5A09CF9D4D}" sibTransId="{9138105D-7C39-4403-85D9-BFE5FFF640FB}"/>
    <dgm:cxn modelId="{43419D9A-940F-41A8-9E40-ADDD6598D3A4}" type="presOf" srcId="{BDAC9E77-4CD2-4FC3-B1EA-A9364BA9CC12}" destId="{8BE2BD8F-C4CB-43BA-903D-60D353161003}" srcOrd="0" destOrd="0" presId="urn:microsoft.com/office/officeart/2005/8/layout/vList2"/>
    <dgm:cxn modelId="{5871AD9B-7C11-40DD-BDC0-0FD83B6ED7BF}" type="presOf" srcId="{C8114429-0F86-4E06-8792-EA72663CEEDF}" destId="{CB88CA44-63EA-48A1-92F9-995E1F5E332E}" srcOrd="0" destOrd="0" presId="urn:microsoft.com/office/officeart/2005/8/layout/vList2"/>
    <dgm:cxn modelId="{DFAC67AF-874E-435E-ADB2-46D81E7FCF32}" srcId="{C469DA6D-DDA5-4224-B048-F11E01F45082}" destId="{222AFC1F-0D14-40CE-9387-AA772C2DA89D}" srcOrd="2" destOrd="0" parTransId="{9CDA9355-0F85-42F4-B3D4-94DB42F83C60}" sibTransId="{30D3C41B-9DBD-4743-9B06-564524F1FD7D}"/>
    <dgm:cxn modelId="{6CBE6FD6-2A15-43E1-8139-DE591E4B7FC3}" type="presOf" srcId="{C469DA6D-DDA5-4224-B048-F11E01F45082}" destId="{3618D5CB-BF7C-48AD-B3DE-5C696FDAA8A5}" srcOrd="0" destOrd="0" presId="urn:microsoft.com/office/officeart/2005/8/layout/vList2"/>
    <dgm:cxn modelId="{2050EFED-394A-475F-B9A9-731A295E9452}" srcId="{C469DA6D-DDA5-4224-B048-F11E01F45082}" destId="{BDF83C40-2E79-4C60-91FB-974629A1F0CC}" srcOrd="5" destOrd="0" parTransId="{36977229-D116-4811-BA1B-1936E186B494}" sibTransId="{034525C8-955B-4CC3-A7D1-54E62313AE11}"/>
    <dgm:cxn modelId="{7F46AAFC-E06E-45B5-97CB-64E3C278E4FA}" srcId="{C469DA6D-DDA5-4224-B048-F11E01F45082}" destId="{C8114429-0F86-4E06-8792-EA72663CEEDF}" srcOrd="4" destOrd="0" parTransId="{CA1B6C9B-2288-4B6F-AEA3-4E483D70B75F}" sibTransId="{6E957DEF-7518-47C3-851A-2C133F391DB6}"/>
    <dgm:cxn modelId="{EA2B6BED-CB12-4DD4-B16C-5C551BE6CED5}" type="presParOf" srcId="{3618D5CB-BF7C-48AD-B3DE-5C696FDAA8A5}" destId="{8BE2BD8F-C4CB-43BA-903D-60D353161003}" srcOrd="0" destOrd="0" presId="urn:microsoft.com/office/officeart/2005/8/layout/vList2"/>
    <dgm:cxn modelId="{44095FEE-11D0-4378-A2F3-26277931338E}" type="presParOf" srcId="{3618D5CB-BF7C-48AD-B3DE-5C696FDAA8A5}" destId="{3265F82D-7BAF-4C19-A73F-BDED40E04EE2}" srcOrd="1" destOrd="0" presId="urn:microsoft.com/office/officeart/2005/8/layout/vList2"/>
    <dgm:cxn modelId="{145992A2-ABEA-4B84-9B77-18991BFD4B9D}" type="presParOf" srcId="{3618D5CB-BF7C-48AD-B3DE-5C696FDAA8A5}" destId="{5D29C6DF-178E-4E5A-9AC6-1FB9EA473D38}" srcOrd="2" destOrd="0" presId="urn:microsoft.com/office/officeart/2005/8/layout/vList2"/>
    <dgm:cxn modelId="{350D6E96-FC75-4400-B8B9-C721164419C7}" type="presParOf" srcId="{3618D5CB-BF7C-48AD-B3DE-5C696FDAA8A5}" destId="{B49DF586-39C0-442B-990A-E7C12AA3AF9D}" srcOrd="3" destOrd="0" presId="urn:microsoft.com/office/officeart/2005/8/layout/vList2"/>
    <dgm:cxn modelId="{409B249B-6AC9-4A0B-B616-042A751CAB63}" type="presParOf" srcId="{3618D5CB-BF7C-48AD-B3DE-5C696FDAA8A5}" destId="{265F2C24-2A58-43E4-8330-259604BB1F65}" srcOrd="4" destOrd="0" presId="urn:microsoft.com/office/officeart/2005/8/layout/vList2"/>
    <dgm:cxn modelId="{BA9A4D28-2296-4FE1-BAAC-F156535CB1EC}" type="presParOf" srcId="{3618D5CB-BF7C-48AD-B3DE-5C696FDAA8A5}" destId="{F8C3FD79-F2EF-44EB-AE58-B4A57E1AA8D2}" srcOrd="5" destOrd="0" presId="urn:microsoft.com/office/officeart/2005/8/layout/vList2"/>
    <dgm:cxn modelId="{C61FFD8A-38EC-4FD6-878A-7131A86FA53D}" type="presParOf" srcId="{3618D5CB-BF7C-48AD-B3DE-5C696FDAA8A5}" destId="{ECA4724E-0ECB-42BC-9A18-C8892958FC6A}" srcOrd="6" destOrd="0" presId="urn:microsoft.com/office/officeart/2005/8/layout/vList2"/>
    <dgm:cxn modelId="{06B9E41C-C8B4-490A-AF12-F4073B71E956}" type="presParOf" srcId="{3618D5CB-BF7C-48AD-B3DE-5C696FDAA8A5}" destId="{0D760FDB-EC04-49D1-9CDD-ECA6F4CEDAED}" srcOrd="7" destOrd="0" presId="urn:microsoft.com/office/officeart/2005/8/layout/vList2"/>
    <dgm:cxn modelId="{1BC234FD-6598-40DF-85D5-2A4182EC2BC1}" type="presParOf" srcId="{3618D5CB-BF7C-48AD-B3DE-5C696FDAA8A5}" destId="{CB88CA44-63EA-48A1-92F9-995E1F5E332E}" srcOrd="8" destOrd="0" presId="urn:microsoft.com/office/officeart/2005/8/layout/vList2"/>
    <dgm:cxn modelId="{7F373855-55C6-4722-9F2C-9360DF2B12D7}" type="presParOf" srcId="{3618D5CB-BF7C-48AD-B3DE-5C696FDAA8A5}" destId="{CDA48D0B-C58B-40B1-9825-471C6A726477}" srcOrd="9" destOrd="0" presId="urn:microsoft.com/office/officeart/2005/8/layout/vList2"/>
    <dgm:cxn modelId="{72C96309-6172-4647-916C-D18A7BF4CCDD}" type="presParOf" srcId="{3618D5CB-BF7C-48AD-B3DE-5C696FDAA8A5}" destId="{F7680E13-5CA9-468E-8AB9-C969E15808E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1B6EDC-6579-44F5-9544-3B28B56E1F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9E6074-18A6-4314-9EB8-C1852C9CAAE9}">
      <dgm:prSet/>
      <dgm:spPr>
        <a:solidFill>
          <a:srgbClr val="FFFF00"/>
        </a:solidFill>
      </dgm:spPr>
      <dgm:t>
        <a:bodyPr/>
        <a:lstStyle/>
        <a:p>
          <a:r>
            <a:rPr lang="en-US" dirty="0" err="1">
              <a:solidFill>
                <a:schemeClr val="tx1"/>
              </a:solidFill>
            </a:rPr>
            <a:t>Varning</a:t>
          </a:r>
          <a:r>
            <a:rPr lang="en-US" dirty="0">
              <a:solidFill>
                <a:schemeClr val="tx1"/>
              </a:solidFill>
            </a:rPr>
            <a:t> (</a:t>
          </a:r>
          <a:r>
            <a:rPr lang="en-US" dirty="0" err="1">
              <a:solidFill>
                <a:schemeClr val="tx1"/>
              </a:solidFill>
            </a:rPr>
            <a:t>gult</a:t>
          </a:r>
          <a:r>
            <a:rPr lang="en-US" dirty="0">
              <a:solidFill>
                <a:schemeClr val="tx1"/>
              </a:solidFill>
            </a:rPr>
            <a:t> </a:t>
          </a:r>
          <a:r>
            <a:rPr lang="en-US" dirty="0" err="1">
              <a:solidFill>
                <a:schemeClr val="tx1"/>
              </a:solidFill>
            </a:rPr>
            <a:t>kort</a:t>
          </a:r>
          <a:r>
            <a:rPr lang="en-US" dirty="0">
              <a:solidFill>
                <a:schemeClr val="tx1"/>
              </a:solidFill>
            </a:rPr>
            <a:t>)</a:t>
          </a:r>
        </a:p>
      </dgm:t>
    </dgm:pt>
    <dgm:pt modelId="{8B71AA4F-997B-4A36-9536-339099919FF6}" type="parTrans" cxnId="{6C01FAD8-D506-408C-9A36-8A63B181C66F}">
      <dgm:prSet/>
      <dgm:spPr/>
      <dgm:t>
        <a:bodyPr/>
        <a:lstStyle/>
        <a:p>
          <a:endParaRPr lang="en-US"/>
        </a:p>
      </dgm:t>
    </dgm:pt>
    <dgm:pt modelId="{71852DAD-E9DD-4E40-AF5B-E7D122909E07}" type="sibTrans" cxnId="{6C01FAD8-D506-408C-9A36-8A63B181C66F}">
      <dgm:prSet/>
      <dgm:spPr/>
      <dgm:t>
        <a:bodyPr/>
        <a:lstStyle/>
        <a:p>
          <a:endParaRPr lang="en-US"/>
        </a:p>
      </dgm:t>
    </dgm:pt>
    <dgm:pt modelId="{8FB6A5D2-DF39-4E3E-A38D-907886E73BB1}">
      <dgm:prSet/>
      <dgm:spPr>
        <a:solidFill>
          <a:srgbClr val="FFFF00"/>
        </a:solidFill>
      </dgm:spPr>
      <dgm:t>
        <a:bodyPr/>
        <a:lstStyle/>
        <a:p>
          <a:r>
            <a:rPr lang="en-US" dirty="0" err="1">
              <a:solidFill>
                <a:schemeClr val="tx1"/>
              </a:solidFill>
            </a:rPr>
            <a:t>Varning</a:t>
          </a:r>
          <a:r>
            <a:rPr lang="en-US" dirty="0">
              <a:solidFill>
                <a:schemeClr val="tx1"/>
              </a:solidFill>
            </a:rPr>
            <a:t> 2 (</a:t>
          </a:r>
          <a:r>
            <a:rPr lang="en-US" dirty="0" err="1">
              <a:solidFill>
                <a:schemeClr val="tx1"/>
              </a:solidFill>
            </a:rPr>
            <a:t>gult</a:t>
          </a:r>
          <a:r>
            <a:rPr lang="en-US" dirty="0">
              <a:solidFill>
                <a:schemeClr val="tx1"/>
              </a:solidFill>
            </a:rPr>
            <a:t> </a:t>
          </a:r>
          <a:r>
            <a:rPr lang="en-US" dirty="0" err="1">
              <a:solidFill>
                <a:schemeClr val="tx1"/>
              </a:solidFill>
            </a:rPr>
            <a:t>kort</a:t>
          </a:r>
          <a:r>
            <a:rPr lang="en-US" dirty="0">
              <a:solidFill>
                <a:schemeClr val="tx1"/>
              </a:solidFill>
            </a:rPr>
            <a:t>)</a:t>
          </a:r>
        </a:p>
      </dgm:t>
    </dgm:pt>
    <dgm:pt modelId="{24AD3CF6-DF17-4BB2-9D29-61E708484F76}" type="parTrans" cxnId="{C588FB3D-428F-486F-9F46-3EB121DEF483}">
      <dgm:prSet/>
      <dgm:spPr/>
      <dgm:t>
        <a:bodyPr/>
        <a:lstStyle/>
        <a:p>
          <a:endParaRPr lang="en-US"/>
        </a:p>
      </dgm:t>
    </dgm:pt>
    <dgm:pt modelId="{4C59805A-EC51-4876-A08A-13A4A77DC869}" type="sibTrans" cxnId="{C588FB3D-428F-486F-9F46-3EB121DEF483}">
      <dgm:prSet/>
      <dgm:spPr/>
      <dgm:t>
        <a:bodyPr/>
        <a:lstStyle/>
        <a:p>
          <a:endParaRPr lang="en-US"/>
        </a:p>
      </dgm:t>
    </dgm:pt>
    <dgm:pt modelId="{2D1B2A2E-EC9D-40BB-8CDF-3D901CDED69E}">
      <dgm:prSet/>
      <dgm:spPr>
        <a:solidFill>
          <a:srgbClr val="FF0000"/>
        </a:solidFill>
      </dgm:spPr>
      <dgm:t>
        <a:bodyPr/>
        <a:lstStyle/>
        <a:p>
          <a:r>
            <a:rPr lang="en-US" dirty="0" err="1">
              <a:solidFill>
                <a:schemeClr val="tx1"/>
              </a:solidFill>
            </a:rPr>
            <a:t>Tredje</a:t>
          </a:r>
          <a:r>
            <a:rPr lang="en-US" dirty="0">
              <a:solidFill>
                <a:schemeClr val="tx1"/>
              </a:solidFill>
            </a:rPr>
            <a:t> </a:t>
          </a:r>
          <a:r>
            <a:rPr lang="en-US" dirty="0" err="1">
              <a:solidFill>
                <a:schemeClr val="tx1"/>
              </a:solidFill>
            </a:rPr>
            <a:t>gången</a:t>
          </a:r>
          <a:r>
            <a:rPr lang="en-US" dirty="0">
              <a:solidFill>
                <a:schemeClr val="tx1"/>
              </a:solidFill>
            </a:rPr>
            <a:t> Timeout (</a:t>
          </a:r>
          <a:r>
            <a:rPr lang="en-US" dirty="0" err="1">
              <a:solidFill>
                <a:schemeClr val="tx1"/>
              </a:solidFill>
            </a:rPr>
            <a:t>Rött</a:t>
          </a:r>
          <a:r>
            <a:rPr lang="en-US" dirty="0">
              <a:solidFill>
                <a:schemeClr val="tx1"/>
              </a:solidFill>
            </a:rPr>
            <a:t> </a:t>
          </a:r>
          <a:r>
            <a:rPr lang="en-US" dirty="0" err="1">
              <a:solidFill>
                <a:schemeClr val="tx1"/>
              </a:solidFill>
            </a:rPr>
            <a:t>kort</a:t>
          </a:r>
          <a:r>
            <a:rPr lang="en-US" dirty="0">
              <a:solidFill>
                <a:schemeClr val="tx1"/>
              </a:solidFill>
            </a:rPr>
            <a:t>)</a:t>
          </a:r>
        </a:p>
      </dgm:t>
    </dgm:pt>
    <dgm:pt modelId="{C9B18D56-2B02-4919-BD37-D9B96DBA0D8B}" type="parTrans" cxnId="{2393E2CD-973A-4475-8731-D84A18BC9704}">
      <dgm:prSet/>
      <dgm:spPr/>
      <dgm:t>
        <a:bodyPr/>
        <a:lstStyle/>
        <a:p>
          <a:endParaRPr lang="en-US"/>
        </a:p>
      </dgm:t>
    </dgm:pt>
    <dgm:pt modelId="{126EE049-E434-4F9F-B8B1-0D533A87B9E6}" type="sibTrans" cxnId="{2393E2CD-973A-4475-8731-D84A18BC9704}">
      <dgm:prSet/>
      <dgm:spPr/>
      <dgm:t>
        <a:bodyPr/>
        <a:lstStyle/>
        <a:p>
          <a:endParaRPr lang="en-US"/>
        </a:p>
      </dgm:t>
    </dgm:pt>
    <dgm:pt modelId="{B7EB879E-8221-485F-A834-6EF172B88110}">
      <dgm:prSet/>
      <dgm:spPr/>
      <dgm:t>
        <a:bodyPr/>
        <a:lstStyle/>
        <a:p>
          <a:r>
            <a:rPr lang="en-US" dirty="0" err="1"/>
            <a:t>Tidsbegränsat</a:t>
          </a:r>
          <a:r>
            <a:rPr lang="en-US" dirty="0"/>
            <a:t> </a:t>
          </a:r>
          <a:r>
            <a:rPr lang="en-US" dirty="0" err="1"/>
            <a:t>och</a:t>
          </a:r>
          <a:r>
            <a:rPr lang="en-US" dirty="0"/>
            <a:t> bort </a:t>
          </a:r>
          <a:r>
            <a:rPr lang="en-US" dirty="0" err="1"/>
            <a:t>ifrån</a:t>
          </a:r>
          <a:r>
            <a:rPr lang="en-US" dirty="0"/>
            <a:t> </a:t>
          </a:r>
          <a:r>
            <a:rPr lang="en-US" dirty="0" err="1"/>
            <a:t>andra</a:t>
          </a:r>
          <a:r>
            <a:rPr lang="en-US" dirty="0"/>
            <a:t> </a:t>
          </a:r>
          <a:r>
            <a:rPr lang="en-US" dirty="0" err="1"/>
            <a:t>spelare</a:t>
          </a:r>
          <a:r>
            <a:rPr lang="en-US" dirty="0"/>
            <a:t>. </a:t>
          </a:r>
          <a:r>
            <a:rPr lang="en-US" dirty="0" err="1"/>
            <a:t>Konversation</a:t>
          </a:r>
          <a:r>
            <a:rPr lang="en-US" dirty="0"/>
            <a:t> </a:t>
          </a:r>
          <a:r>
            <a:rPr lang="en-US" dirty="0" err="1"/>
            <a:t>efter</a:t>
          </a:r>
          <a:r>
            <a:rPr lang="en-US" dirty="0"/>
            <a:t> </a:t>
          </a:r>
          <a:r>
            <a:rPr lang="en-US" dirty="0" err="1"/>
            <a:t>träning</a:t>
          </a:r>
          <a:r>
            <a:rPr lang="en-US" dirty="0"/>
            <a:t> om </a:t>
          </a:r>
          <a:r>
            <a:rPr lang="en-US" dirty="0" err="1"/>
            <a:t>vad</a:t>
          </a:r>
          <a:r>
            <a:rPr lang="en-US" dirty="0"/>
            <a:t> hen </a:t>
          </a:r>
          <a:r>
            <a:rPr lang="en-US" dirty="0" err="1"/>
            <a:t>gjorde</a:t>
          </a:r>
          <a:r>
            <a:rPr lang="en-US" dirty="0"/>
            <a:t> </a:t>
          </a:r>
          <a:r>
            <a:rPr lang="en-US" dirty="0" err="1"/>
            <a:t>som</a:t>
          </a:r>
          <a:r>
            <a:rPr lang="en-US" dirty="0"/>
            <a:t> </a:t>
          </a:r>
          <a:r>
            <a:rPr lang="en-US" dirty="0" err="1"/>
            <a:t>resulterade</a:t>
          </a:r>
          <a:r>
            <a:rPr lang="en-US" dirty="0"/>
            <a:t> i Time out. </a:t>
          </a:r>
        </a:p>
      </dgm:t>
    </dgm:pt>
    <dgm:pt modelId="{DA1C9A10-5537-40C0-9512-B9C0783882AC}" type="parTrans" cxnId="{FF9E210B-129A-4A60-A08A-F543BA3D80D5}">
      <dgm:prSet/>
      <dgm:spPr/>
      <dgm:t>
        <a:bodyPr/>
        <a:lstStyle/>
        <a:p>
          <a:endParaRPr lang="en-US"/>
        </a:p>
      </dgm:t>
    </dgm:pt>
    <dgm:pt modelId="{D3AB001B-13E1-4DA1-AFE9-7BDD6EFD2C7D}" type="sibTrans" cxnId="{FF9E210B-129A-4A60-A08A-F543BA3D80D5}">
      <dgm:prSet/>
      <dgm:spPr/>
      <dgm:t>
        <a:bodyPr/>
        <a:lstStyle/>
        <a:p>
          <a:endParaRPr lang="en-US"/>
        </a:p>
      </dgm:t>
    </dgm:pt>
    <dgm:pt modelId="{EDCD1959-078E-4DF0-A472-A2503F007024}" type="pres">
      <dgm:prSet presAssocID="{041B6EDC-6579-44F5-9544-3B28B56E1F76}" presName="linear" presStyleCnt="0">
        <dgm:presLayoutVars>
          <dgm:animLvl val="lvl"/>
          <dgm:resizeHandles val="exact"/>
        </dgm:presLayoutVars>
      </dgm:prSet>
      <dgm:spPr/>
    </dgm:pt>
    <dgm:pt modelId="{A64BA848-2CED-413C-B77E-11059FBFD717}" type="pres">
      <dgm:prSet presAssocID="{EC9E6074-18A6-4314-9EB8-C1852C9CAAE9}" presName="parentText" presStyleLbl="node1" presStyleIdx="0" presStyleCnt="4">
        <dgm:presLayoutVars>
          <dgm:chMax val="0"/>
          <dgm:bulletEnabled val="1"/>
        </dgm:presLayoutVars>
      </dgm:prSet>
      <dgm:spPr/>
    </dgm:pt>
    <dgm:pt modelId="{AF9CED67-20C5-4971-A891-DE591D9C6656}" type="pres">
      <dgm:prSet presAssocID="{71852DAD-E9DD-4E40-AF5B-E7D122909E07}" presName="spacer" presStyleCnt="0"/>
      <dgm:spPr/>
    </dgm:pt>
    <dgm:pt modelId="{730D4F19-8321-49A3-9559-4FAB8B9BBDC8}" type="pres">
      <dgm:prSet presAssocID="{8FB6A5D2-DF39-4E3E-A38D-907886E73BB1}" presName="parentText" presStyleLbl="node1" presStyleIdx="1" presStyleCnt="4">
        <dgm:presLayoutVars>
          <dgm:chMax val="0"/>
          <dgm:bulletEnabled val="1"/>
        </dgm:presLayoutVars>
      </dgm:prSet>
      <dgm:spPr/>
    </dgm:pt>
    <dgm:pt modelId="{4F1CF617-331E-4534-B5E7-8B4F7F93418D}" type="pres">
      <dgm:prSet presAssocID="{4C59805A-EC51-4876-A08A-13A4A77DC869}" presName="spacer" presStyleCnt="0"/>
      <dgm:spPr/>
    </dgm:pt>
    <dgm:pt modelId="{23A682D1-4608-40A0-A850-7340B2F741EA}" type="pres">
      <dgm:prSet presAssocID="{2D1B2A2E-EC9D-40BB-8CDF-3D901CDED69E}" presName="parentText" presStyleLbl="node1" presStyleIdx="2" presStyleCnt="4">
        <dgm:presLayoutVars>
          <dgm:chMax val="0"/>
          <dgm:bulletEnabled val="1"/>
        </dgm:presLayoutVars>
      </dgm:prSet>
      <dgm:spPr/>
    </dgm:pt>
    <dgm:pt modelId="{0B171664-7A53-461B-A2E0-D74C2A607298}" type="pres">
      <dgm:prSet presAssocID="{126EE049-E434-4F9F-B8B1-0D533A87B9E6}" presName="spacer" presStyleCnt="0"/>
      <dgm:spPr/>
    </dgm:pt>
    <dgm:pt modelId="{D2F419F9-B859-4798-863E-1C74AFF5E369}" type="pres">
      <dgm:prSet presAssocID="{B7EB879E-8221-485F-A834-6EF172B88110}" presName="parentText" presStyleLbl="node1" presStyleIdx="3" presStyleCnt="4" custLinFactY="34808" custLinFactNeighborX="-849" custLinFactNeighborY="100000">
        <dgm:presLayoutVars>
          <dgm:chMax val="0"/>
          <dgm:bulletEnabled val="1"/>
        </dgm:presLayoutVars>
      </dgm:prSet>
      <dgm:spPr/>
    </dgm:pt>
  </dgm:ptLst>
  <dgm:cxnLst>
    <dgm:cxn modelId="{FF9E210B-129A-4A60-A08A-F543BA3D80D5}" srcId="{041B6EDC-6579-44F5-9544-3B28B56E1F76}" destId="{B7EB879E-8221-485F-A834-6EF172B88110}" srcOrd="3" destOrd="0" parTransId="{DA1C9A10-5537-40C0-9512-B9C0783882AC}" sibTransId="{D3AB001B-13E1-4DA1-AFE9-7BDD6EFD2C7D}"/>
    <dgm:cxn modelId="{237C2D33-7E79-4246-893C-D0AF90726BA9}" type="presOf" srcId="{EC9E6074-18A6-4314-9EB8-C1852C9CAAE9}" destId="{A64BA848-2CED-413C-B77E-11059FBFD717}" srcOrd="0" destOrd="0" presId="urn:microsoft.com/office/officeart/2005/8/layout/vList2"/>
    <dgm:cxn modelId="{C588FB3D-428F-486F-9F46-3EB121DEF483}" srcId="{041B6EDC-6579-44F5-9544-3B28B56E1F76}" destId="{8FB6A5D2-DF39-4E3E-A38D-907886E73BB1}" srcOrd="1" destOrd="0" parTransId="{24AD3CF6-DF17-4BB2-9D29-61E708484F76}" sibTransId="{4C59805A-EC51-4876-A08A-13A4A77DC869}"/>
    <dgm:cxn modelId="{A64C606B-D489-4BD6-A67E-4357A53C6BBA}" type="presOf" srcId="{8FB6A5D2-DF39-4E3E-A38D-907886E73BB1}" destId="{730D4F19-8321-49A3-9559-4FAB8B9BBDC8}" srcOrd="0" destOrd="0" presId="urn:microsoft.com/office/officeart/2005/8/layout/vList2"/>
    <dgm:cxn modelId="{5C08084C-B59A-4795-A1F2-70827081DF0C}" type="presOf" srcId="{2D1B2A2E-EC9D-40BB-8CDF-3D901CDED69E}" destId="{23A682D1-4608-40A0-A850-7340B2F741EA}" srcOrd="0" destOrd="0" presId="urn:microsoft.com/office/officeart/2005/8/layout/vList2"/>
    <dgm:cxn modelId="{D441368A-6724-400A-A079-D94336F8EDED}" type="presOf" srcId="{B7EB879E-8221-485F-A834-6EF172B88110}" destId="{D2F419F9-B859-4798-863E-1C74AFF5E369}" srcOrd="0" destOrd="0" presId="urn:microsoft.com/office/officeart/2005/8/layout/vList2"/>
    <dgm:cxn modelId="{ED4BC8B1-033A-4903-AD4C-EAB3DF417B77}" type="presOf" srcId="{041B6EDC-6579-44F5-9544-3B28B56E1F76}" destId="{EDCD1959-078E-4DF0-A472-A2503F007024}" srcOrd="0" destOrd="0" presId="urn:microsoft.com/office/officeart/2005/8/layout/vList2"/>
    <dgm:cxn modelId="{2393E2CD-973A-4475-8731-D84A18BC9704}" srcId="{041B6EDC-6579-44F5-9544-3B28B56E1F76}" destId="{2D1B2A2E-EC9D-40BB-8CDF-3D901CDED69E}" srcOrd="2" destOrd="0" parTransId="{C9B18D56-2B02-4919-BD37-D9B96DBA0D8B}" sibTransId="{126EE049-E434-4F9F-B8B1-0D533A87B9E6}"/>
    <dgm:cxn modelId="{6C01FAD8-D506-408C-9A36-8A63B181C66F}" srcId="{041B6EDC-6579-44F5-9544-3B28B56E1F76}" destId="{EC9E6074-18A6-4314-9EB8-C1852C9CAAE9}" srcOrd="0" destOrd="0" parTransId="{8B71AA4F-997B-4A36-9536-339099919FF6}" sibTransId="{71852DAD-E9DD-4E40-AF5B-E7D122909E07}"/>
    <dgm:cxn modelId="{2796DF1A-56EF-4503-B601-67048390771B}" type="presParOf" srcId="{EDCD1959-078E-4DF0-A472-A2503F007024}" destId="{A64BA848-2CED-413C-B77E-11059FBFD717}" srcOrd="0" destOrd="0" presId="urn:microsoft.com/office/officeart/2005/8/layout/vList2"/>
    <dgm:cxn modelId="{7D60D27F-C77E-4147-957D-DD880D25708C}" type="presParOf" srcId="{EDCD1959-078E-4DF0-A472-A2503F007024}" destId="{AF9CED67-20C5-4971-A891-DE591D9C6656}" srcOrd="1" destOrd="0" presId="urn:microsoft.com/office/officeart/2005/8/layout/vList2"/>
    <dgm:cxn modelId="{2161848F-00C0-4266-9A23-1C6C588724F7}" type="presParOf" srcId="{EDCD1959-078E-4DF0-A472-A2503F007024}" destId="{730D4F19-8321-49A3-9559-4FAB8B9BBDC8}" srcOrd="2" destOrd="0" presId="urn:microsoft.com/office/officeart/2005/8/layout/vList2"/>
    <dgm:cxn modelId="{350D8018-D236-4C1C-9D6A-655EA58CBD46}" type="presParOf" srcId="{EDCD1959-078E-4DF0-A472-A2503F007024}" destId="{4F1CF617-331E-4534-B5E7-8B4F7F93418D}" srcOrd="3" destOrd="0" presId="urn:microsoft.com/office/officeart/2005/8/layout/vList2"/>
    <dgm:cxn modelId="{12B8E752-304A-4AF8-B166-0754E7104BCD}" type="presParOf" srcId="{EDCD1959-078E-4DF0-A472-A2503F007024}" destId="{23A682D1-4608-40A0-A850-7340B2F741EA}" srcOrd="4" destOrd="0" presId="urn:microsoft.com/office/officeart/2005/8/layout/vList2"/>
    <dgm:cxn modelId="{0B28B74F-8BF6-43D4-94DB-11B43F0FDADF}" type="presParOf" srcId="{EDCD1959-078E-4DF0-A472-A2503F007024}" destId="{0B171664-7A53-461B-A2E0-D74C2A607298}" srcOrd="5" destOrd="0" presId="urn:microsoft.com/office/officeart/2005/8/layout/vList2"/>
    <dgm:cxn modelId="{9C6B4FB6-73D9-4C9D-BAB9-B4369BF7AF5A}" type="presParOf" srcId="{EDCD1959-078E-4DF0-A472-A2503F007024}" destId="{D2F419F9-B859-4798-863E-1C74AFF5E3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189FCD-4129-4D41-8C15-A817504B948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028AD07-1B0D-49EF-ACDA-9A510CE324F0}">
      <dgm:prSet/>
      <dgm:spPr/>
      <dgm:t>
        <a:bodyPr/>
        <a:lstStyle/>
        <a:p>
          <a:r>
            <a:rPr lang="en-US"/>
            <a:t>Ingen förändring av beteende</a:t>
          </a:r>
        </a:p>
      </dgm:t>
    </dgm:pt>
    <dgm:pt modelId="{750D0F65-F047-4749-AF53-E2D3190D4898}" type="parTrans" cxnId="{CE57FA6B-6B2D-4535-9F30-D6CDDA3C7F4A}">
      <dgm:prSet/>
      <dgm:spPr/>
      <dgm:t>
        <a:bodyPr/>
        <a:lstStyle/>
        <a:p>
          <a:endParaRPr lang="en-US"/>
        </a:p>
      </dgm:t>
    </dgm:pt>
    <dgm:pt modelId="{7776ECD2-E8E3-45CC-948A-84B7A15F2CD9}" type="sibTrans" cxnId="{CE57FA6B-6B2D-4535-9F30-D6CDDA3C7F4A}">
      <dgm:prSet/>
      <dgm:spPr/>
      <dgm:t>
        <a:bodyPr/>
        <a:lstStyle/>
        <a:p>
          <a:endParaRPr lang="en-US"/>
        </a:p>
      </dgm:t>
    </dgm:pt>
    <dgm:pt modelId="{21EC5253-1034-4CD2-99B8-492F2FB1E698}">
      <dgm:prSet/>
      <dgm:spPr/>
      <dgm:t>
        <a:bodyPr/>
        <a:lstStyle/>
        <a:p>
          <a:r>
            <a:rPr lang="en-US"/>
            <a:t>Föräldranärvaro krävs, värdegrundsgruppen notifieras</a:t>
          </a:r>
        </a:p>
      </dgm:t>
    </dgm:pt>
    <dgm:pt modelId="{B8B2DA11-C1D3-48F1-A99A-EDB9D01B6163}" type="parTrans" cxnId="{BC3569FA-9992-4B5E-B3B7-1FC3D82D247A}">
      <dgm:prSet/>
      <dgm:spPr/>
      <dgm:t>
        <a:bodyPr/>
        <a:lstStyle/>
        <a:p>
          <a:endParaRPr lang="en-US"/>
        </a:p>
      </dgm:t>
    </dgm:pt>
    <dgm:pt modelId="{1AD9934B-D2BF-4732-A419-66D5AC8FA3ED}" type="sibTrans" cxnId="{BC3569FA-9992-4B5E-B3B7-1FC3D82D247A}">
      <dgm:prSet/>
      <dgm:spPr/>
      <dgm:t>
        <a:bodyPr/>
        <a:lstStyle/>
        <a:p>
          <a:endParaRPr lang="en-US"/>
        </a:p>
      </dgm:t>
    </dgm:pt>
    <dgm:pt modelId="{50070C0F-8E49-4A45-818F-571D3752E812}" type="pres">
      <dgm:prSet presAssocID="{D9189FCD-4129-4D41-8C15-A817504B9484}" presName="linear" presStyleCnt="0">
        <dgm:presLayoutVars>
          <dgm:animLvl val="lvl"/>
          <dgm:resizeHandles val="exact"/>
        </dgm:presLayoutVars>
      </dgm:prSet>
      <dgm:spPr/>
    </dgm:pt>
    <dgm:pt modelId="{A12C1FBD-C442-405E-A83E-2595D57559ED}" type="pres">
      <dgm:prSet presAssocID="{B028AD07-1B0D-49EF-ACDA-9A510CE324F0}" presName="parentText" presStyleLbl="node1" presStyleIdx="0" presStyleCnt="2">
        <dgm:presLayoutVars>
          <dgm:chMax val="0"/>
          <dgm:bulletEnabled val="1"/>
        </dgm:presLayoutVars>
      </dgm:prSet>
      <dgm:spPr/>
    </dgm:pt>
    <dgm:pt modelId="{666CD954-C785-425C-AB98-E14009DFF6E8}" type="pres">
      <dgm:prSet presAssocID="{7776ECD2-E8E3-45CC-948A-84B7A15F2CD9}" presName="spacer" presStyleCnt="0"/>
      <dgm:spPr/>
    </dgm:pt>
    <dgm:pt modelId="{570897A1-DA1A-411C-9EE8-96B61C3C6D15}" type="pres">
      <dgm:prSet presAssocID="{21EC5253-1034-4CD2-99B8-492F2FB1E698}" presName="parentText" presStyleLbl="node1" presStyleIdx="1" presStyleCnt="2">
        <dgm:presLayoutVars>
          <dgm:chMax val="0"/>
          <dgm:bulletEnabled val="1"/>
        </dgm:presLayoutVars>
      </dgm:prSet>
      <dgm:spPr/>
    </dgm:pt>
  </dgm:ptLst>
  <dgm:cxnLst>
    <dgm:cxn modelId="{02A37B41-0D3A-4737-91A9-FDF4836570D4}" type="presOf" srcId="{21EC5253-1034-4CD2-99B8-492F2FB1E698}" destId="{570897A1-DA1A-411C-9EE8-96B61C3C6D15}" srcOrd="0" destOrd="0" presId="urn:microsoft.com/office/officeart/2005/8/layout/vList2"/>
    <dgm:cxn modelId="{CE57FA6B-6B2D-4535-9F30-D6CDDA3C7F4A}" srcId="{D9189FCD-4129-4D41-8C15-A817504B9484}" destId="{B028AD07-1B0D-49EF-ACDA-9A510CE324F0}" srcOrd="0" destOrd="0" parTransId="{750D0F65-F047-4749-AF53-E2D3190D4898}" sibTransId="{7776ECD2-E8E3-45CC-948A-84B7A15F2CD9}"/>
    <dgm:cxn modelId="{82D5C86D-D0F6-42DD-803B-6313F02076A6}" type="presOf" srcId="{B028AD07-1B0D-49EF-ACDA-9A510CE324F0}" destId="{A12C1FBD-C442-405E-A83E-2595D57559ED}" srcOrd="0" destOrd="0" presId="urn:microsoft.com/office/officeart/2005/8/layout/vList2"/>
    <dgm:cxn modelId="{26F98AE2-C1D1-461B-918E-A6A09FD7EB0B}" type="presOf" srcId="{D9189FCD-4129-4D41-8C15-A817504B9484}" destId="{50070C0F-8E49-4A45-818F-571D3752E812}" srcOrd="0" destOrd="0" presId="urn:microsoft.com/office/officeart/2005/8/layout/vList2"/>
    <dgm:cxn modelId="{BC3569FA-9992-4B5E-B3B7-1FC3D82D247A}" srcId="{D9189FCD-4129-4D41-8C15-A817504B9484}" destId="{21EC5253-1034-4CD2-99B8-492F2FB1E698}" srcOrd="1" destOrd="0" parTransId="{B8B2DA11-C1D3-48F1-A99A-EDB9D01B6163}" sibTransId="{1AD9934B-D2BF-4732-A419-66D5AC8FA3ED}"/>
    <dgm:cxn modelId="{3971FE6C-23C0-41E0-98F1-B0E438B17066}" type="presParOf" srcId="{50070C0F-8E49-4A45-818F-571D3752E812}" destId="{A12C1FBD-C442-405E-A83E-2595D57559ED}" srcOrd="0" destOrd="0" presId="urn:microsoft.com/office/officeart/2005/8/layout/vList2"/>
    <dgm:cxn modelId="{41FD9273-11E9-4E71-8EC2-9255BDCCBD52}" type="presParOf" srcId="{50070C0F-8E49-4A45-818F-571D3752E812}" destId="{666CD954-C785-425C-AB98-E14009DFF6E8}" srcOrd="1" destOrd="0" presId="urn:microsoft.com/office/officeart/2005/8/layout/vList2"/>
    <dgm:cxn modelId="{B08838D1-952A-45E7-9944-91F44F841F92}" type="presParOf" srcId="{50070C0F-8E49-4A45-818F-571D3752E812}" destId="{570897A1-DA1A-411C-9EE8-96B61C3C6D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4183A7-C5E1-4C10-A0D1-5ECF3A46834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2700968-EAFE-4132-A319-C9A5DFEAB45C}">
      <dgm:prSet/>
      <dgm:spPr/>
      <dgm:t>
        <a:bodyPr/>
        <a:lstStyle/>
        <a:p>
          <a:r>
            <a:rPr lang="en-US" dirty="0"/>
            <a:t>Ingen </a:t>
          </a:r>
          <a:r>
            <a:rPr lang="en-US" dirty="0" err="1"/>
            <a:t>förändring</a:t>
          </a:r>
          <a:r>
            <a:rPr lang="en-US" dirty="0"/>
            <a:t> av </a:t>
          </a:r>
          <a:r>
            <a:rPr lang="en-US" dirty="0" err="1"/>
            <a:t>beteende</a:t>
          </a:r>
          <a:endParaRPr lang="en-US" dirty="0"/>
        </a:p>
      </dgm:t>
    </dgm:pt>
    <dgm:pt modelId="{C3FCE3CD-C571-416A-A90C-0EEB18162F0E}" type="parTrans" cxnId="{62ADD717-D759-4BFB-9911-93348836FFE5}">
      <dgm:prSet/>
      <dgm:spPr/>
      <dgm:t>
        <a:bodyPr/>
        <a:lstStyle/>
        <a:p>
          <a:endParaRPr lang="en-US"/>
        </a:p>
      </dgm:t>
    </dgm:pt>
    <dgm:pt modelId="{288456F4-7C5B-4E53-8422-4184E15FAED4}" type="sibTrans" cxnId="{62ADD717-D759-4BFB-9911-93348836FFE5}">
      <dgm:prSet/>
      <dgm:spPr/>
      <dgm:t>
        <a:bodyPr/>
        <a:lstStyle/>
        <a:p>
          <a:endParaRPr lang="en-US"/>
        </a:p>
      </dgm:t>
    </dgm:pt>
    <dgm:pt modelId="{B2CB7262-7D7F-4296-8F67-E1271BAEA532}">
      <dgm:prSet/>
      <dgm:spPr/>
      <dgm:t>
        <a:bodyPr/>
        <a:lstStyle/>
        <a:p>
          <a:r>
            <a:rPr lang="en-US"/>
            <a:t>Avstängning från träning och tävling, beslut tas av styrelsen</a:t>
          </a:r>
        </a:p>
      </dgm:t>
    </dgm:pt>
    <dgm:pt modelId="{A5EE1B0E-3FEE-4CA9-BA14-9B62EE4FDC72}" type="parTrans" cxnId="{217BEEDA-7F5B-4A5F-B35C-663BE05846C1}">
      <dgm:prSet/>
      <dgm:spPr/>
      <dgm:t>
        <a:bodyPr/>
        <a:lstStyle/>
        <a:p>
          <a:endParaRPr lang="en-US"/>
        </a:p>
      </dgm:t>
    </dgm:pt>
    <dgm:pt modelId="{EBA095D5-B2ED-4532-A6BF-4340C22C6236}" type="sibTrans" cxnId="{217BEEDA-7F5B-4A5F-B35C-663BE05846C1}">
      <dgm:prSet/>
      <dgm:spPr/>
      <dgm:t>
        <a:bodyPr/>
        <a:lstStyle/>
        <a:p>
          <a:endParaRPr lang="en-US"/>
        </a:p>
      </dgm:t>
    </dgm:pt>
    <dgm:pt modelId="{B49EDD03-5E44-4A9B-B07F-AC72704EA05F}" type="pres">
      <dgm:prSet presAssocID="{964183A7-C5E1-4C10-A0D1-5ECF3A46834E}" presName="linear" presStyleCnt="0">
        <dgm:presLayoutVars>
          <dgm:animLvl val="lvl"/>
          <dgm:resizeHandles val="exact"/>
        </dgm:presLayoutVars>
      </dgm:prSet>
      <dgm:spPr/>
    </dgm:pt>
    <dgm:pt modelId="{2F7777B4-EA3C-4021-973F-018D6E0B6DAD}" type="pres">
      <dgm:prSet presAssocID="{52700968-EAFE-4132-A319-C9A5DFEAB45C}" presName="parentText" presStyleLbl="node1" presStyleIdx="0" presStyleCnt="2">
        <dgm:presLayoutVars>
          <dgm:chMax val="0"/>
          <dgm:bulletEnabled val="1"/>
        </dgm:presLayoutVars>
      </dgm:prSet>
      <dgm:spPr/>
    </dgm:pt>
    <dgm:pt modelId="{0D5E2CAE-52B4-43E4-A271-EAC49E6259A2}" type="pres">
      <dgm:prSet presAssocID="{288456F4-7C5B-4E53-8422-4184E15FAED4}" presName="spacer" presStyleCnt="0"/>
      <dgm:spPr/>
    </dgm:pt>
    <dgm:pt modelId="{B3F1DF0E-B27E-47B9-A1E8-12C5E3B12CC9}" type="pres">
      <dgm:prSet presAssocID="{B2CB7262-7D7F-4296-8F67-E1271BAEA532}" presName="parentText" presStyleLbl="node1" presStyleIdx="1" presStyleCnt="2">
        <dgm:presLayoutVars>
          <dgm:chMax val="0"/>
          <dgm:bulletEnabled val="1"/>
        </dgm:presLayoutVars>
      </dgm:prSet>
      <dgm:spPr/>
    </dgm:pt>
  </dgm:ptLst>
  <dgm:cxnLst>
    <dgm:cxn modelId="{62ADD717-D759-4BFB-9911-93348836FFE5}" srcId="{964183A7-C5E1-4C10-A0D1-5ECF3A46834E}" destId="{52700968-EAFE-4132-A319-C9A5DFEAB45C}" srcOrd="0" destOrd="0" parTransId="{C3FCE3CD-C571-416A-A90C-0EEB18162F0E}" sibTransId="{288456F4-7C5B-4E53-8422-4184E15FAED4}"/>
    <dgm:cxn modelId="{D21D65BE-3D06-4D96-A7E9-7089C4E50DD5}" type="presOf" srcId="{B2CB7262-7D7F-4296-8F67-E1271BAEA532}" destId="{B3F1DF0E-B27E-47B9-A1E8-12C5E3B12CC9}" srcOrd="0" destOrd="0" presId="urn:microsoft.com/office/officeart/2005/8/layout/vList2"/>
    <dgm:cxn modelId="{3B8A92C2-1E75-4671-9556-F44F8E6C732E}" type="presOf" srcId="{964183A7-C5E1-4C10-A0D1-5ECF3A46834E}" destId="{B49EDD03-5E44-4A9B-B07F-AC72704EA05F}" srcOrd="0" destOrd="0" presId="urn:microsoft.com/office/officeart/2005/8/layout/vList2"/>
    <dgm:cxn modelId="{217BEEDA-7F5B-4A5F-B35C-663BE05846C1}" srcId="{964183A7-C5E1-4C10-A0D1-5ECF3A46834E}" destId="{B2CB7262-7D7F-4296-8F67-E1271BAEA532}" srcOrd="1" destOrd="0" parTransId="{A5EE1B0E-3FEE-4CA9-BA14-9B62EE4FDC72}" sibTransId="{EBA095D5-B2ED-4532-A6BF-4340C22C6236}"/>
    <dgm:cxn modelId="{BBCA1DDD-9853-4121-A568-EF4CFC829B89}" type="presOf" srcId="{52700968-EAFE-4132-A319-C9A5DFEAB45C}" destId="{2F7777B4-EA3C-4021-973F-018D6E0B6DAD}" srcOrd="0" destOrd="0" presId="urn:microsoft.com/office/officeart/2005/8/layout/vList2"/>
    <dgm:cxn modelId="{B30C9F84-894B-4314-9C26-1FF317B2C38D}" type="presParOf" srcId="{B49EDD03-5E44-4A9B-B07F-AC72704EA05F}" destId="{2F7777B4-EA3C-4021-973F-018D6E0B6DAD}" srcOrd="0" destOrd="0" presId="urn:microsoft.com/office/officeart/2005/8/layout/vList2"/>
    <dgm:cxn modelId="{D8CF7F1B-6CC4-45D7-92A5-F3B546EC7F92}" type="presParOf" srcId="{B49EDD03-5E44-4A9B-B07F-AC72704EA05F}" destId="{0D5E2CAE-52B4-43E4-A271-EAC49E6259A2}" srcOrd="1" destOrd="0" presId="urn:microsoft.com/office/officeart/2005/8/layout/vList2"/>
    <dgm:cxn modelId="{386ADACF-E17F-447C-AA7F-586FFFE33FDF}" type="presParOf" srcId="{B49EDD03-5E44-4A9B-B07F-AC72704EA05F}" destId="{B3F1DF0E-B27E-47B9-A1E8-12C5E3B12C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CE86F-FC46-403B-BE57-533729E8B585}">
      <dsp:nvSpPr>
        <dsp:cNvPr id="0" name=""/>
        <dsp:cNvSpPr/>
      </dsp:nvSpPr>
      <dsp:spPr>
        <a:xfrm>
          <a:off x="0" y="22013"/>
          <a:ext cx="6263640" cy="1776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err="1"/>
            <a:t>Värdegrunden</a:t>
          </a:r>
          <a:r>
            <a:rPr lang="en-US" sz="2300" kern="1200" dirty="0"/>
            <a:t> </a:t>
          </a:r>
          <a:r>
            <a:rPr lang="en-US" sz="2300" kern="1200" dirty="0" err="1"/>
            <a:t>är</a:t>
          </a:r>
          <a:r>
            <a:rPr lang="en-US" sz="2300" kern="1200" dirty="0"/>
            <a:t> de </a:t>
          </a:r>
          <a:r>
            <a:rPr lang="en-US" sz="2300" kern="1200" dirty="0" err="1"/>
            <a:t>värderingar</a:t>
          </a:r>
          <a:r>
            <a:rPr lang="en-US" sz="2300" kern="1200" dirty="0"/>
            <a:t> </a:t>
          </a:r>
          <a:r>
            <a:rPr lang="en-US" sz="2300" kern="1200" dirty="0" err="1"/>
            <a:t>och</a:t>
          </a:r>
          <a:r>
            <a:rPr lang="en-US" sz="2300" kern="1200" dirty="0"/>
            <a:t> </a:t>
          </a:r>
          <a:r>
            <a:rPr lang="en-US" sz="2300" kern="1200" dirty="0" err="1"/>
            <a:t>ställningstaganden</a:t>
          </a:r>
          <a:r>
            <a:rPr lang="en-US" sz="2300" kern="1200" dirty="0"/>
            <a:t> </a:t>
          </a:r>
          <a:r>
            <a:rPr lang="en-US" sz="2300" kern="1200" dirty="0" err="1"/>
            <a:t>som</a:t>
          </a:r>
          <a:r>
            <a:rPr lang="en-US" sz="2300" kern="1200" dirty="0"/>
            <a:t> </a:t>
          </a:r>
          <a:r>
            <a:rPr lang="en-US" sz="2300" kern="1200" dirty="0" err="1"/>
            <a:t>föreningen</a:t>
          </a:r>
          <a:r>
            <a:rPr lang="en-US" sz="2300" kern="1200" dirty="0"/>
            <a:t> </a:t>
          </a:r>
          <a:r>
            <a:rPr lang="en-US" sz="2300" kern="1200" dirty="0" err="1"/>
            <a:t>har</a:t>
          </a:r>
          <a:r>
            <a:rPr lang="en-US" sz="2300" kern="1200" dirty="0"/>
            <a:t> </a:t>
          </a:r>
          <a:r>
            <a:rPr lang="en-US" sz="2300" kern="1200" dirty="0" err="1"/>
            <a:t>kommit</a:t>
          </a:r>
          <a:r>
            <a:rPr lang="en-US" sz="2300" kern="1200" dirty="0"/>
            <a:t> </a:t>
          </a:r>
          <a:r>
            <a:rPr lang="en-US" sz="2300" kern="1200" dirty="0" err="1"/>
            <a:t>överens</a:t>
          </a:r>
          <a:r>
            <a:rPr lang="en-US" sz="2300" kern="1200" dirty="0"/>
            <a:t> om </a:t>
          </a:r>
          <a:r>
            <a:rPr lang="en-US" sz="2300" kern="1200" dirty="0" err="1"/>
            <a:t>som</a:t>
          </a:r>
          <a:r>
            <a:rPr lang="en-US" sz="2300" kern="1200" dirty="0"/>
            <a:t> ska </a:t>
          </a:r>
          <a:r>
            <a:rPr lang="en-US" sz="2300" kern="1200" dirty="0" err="1"/>
            <a:t>gälla</a:t>
          </a:r>
          <a:r>
            <a:rPr lang="en-US" sz="2300" kern="1200" dirty="0"/>
            <a:t> </a:t>
          </a:r>
          <a:r>
            <a:rPr lang="en-US" sz="2300" kern="1200" dirty="0" err="1"/>
            <a:t>alla</a:t>
          </a:r>
          <a:r>
            <a:rPr lang="en-US" sz="2300" kern="1200" dirty="0"/>
            <a:t> </a:t>
          </a:r>
          <a:r>
            <a:rPr lang="en-US" sz="2300" kern="1200" dirty="0" err="1"/>
            <a:t>medlemmar</a:t>
          </a:r>
          <a:r>
            <a:rPr lang="en-US" sz="2300" kern="1200" dirty="0"/>
            <a:t>.</a:t>
          </a:r>
        </a:p>
        <a:p>
          <a:pPr marL="0" lvl="0" algn="l" defTabSz="1111250">
            <a:lnSpc>
              <a:spcPct val="90000"/>
            </a:lnSpc>
            <a:spcBef>
              <a:spcPct val="0"/>
            </a:spcBef>
            <a:spcAft>
              <a:spcPct val="35000"/>
            </a:spcAft>
            <a:buNone/>
          </a:pPr>
          <a:endParaRPr lang="en-US" sz="2300" kern="1200" dirty="0"/>
        </a:p>
      </dsp:txBody>
      <dsp:txXfrm>
        <a:off x="86700" y="108713"/>
        <a:ext cx="6090240" cy="1602660"/>
      </dsp:txXfrm>
    </dsp:sp>
    <dsp:sp modelId="{291318C4-19D3-4725-B396-9A50F251A9A1}">
      <dsp:nvSpPr>
        <dsp:cNvPr id="0" name=""/>
        <dsp:cNvSpPr/>
      </dsp:nvSpPr>
      <dsp:spPr>
        <a:xfrm>
          <a:off x="0" y="1864313"/>
          <a:ext cx="6263640" cy="17760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En</a:t>
          </a:r>
          <a:r>
            <a:rPr lang="en-US" sz="2300" kern="1200" dirty="0"/>
            <a:t> </a:t>
          </a:r>
          <a:r>
            <a:rPr lang="en-US" sz="2300" kern="1200" dirty="0" err="1"/>
            <a:t>tydligt</a:t>
          </a:r>
          <a:r>
            <a:rPr lang="en-US" sz="2300" kern="1200" dirty="0"/>
            <a:t> </a:t>
          </a:r>
          <a:r>
            <a:rPr lang="en-US" sz="2300" kern="1200" dirty="0" err="1"/>
            <a:t>definierad</a:t>
          </a:r>
          <a:r>
            <a:rPr lang="en-US" sz="2300" kern="1200" dirty="0"/>
            <a:t> </a:t>
          </a:r>
          <a:r>
            <a:rPr lang="en-US" sz="2300" kern="1200" dirty="0" err="1"/>
            <a:t>värdegrund</a:t>
          </a:r>
          <a:r>
            <a:rPr lang="en-US" sz="2300" kern="1200" dirty="0"/>
            <a:t> </a:t>
          </a:r>
          <a:r>
            <a:rPr lang="en-US" sz="2300" kern="1200" dirty="0" err="1"/>
            <a:t>som</a:t>
          </a:r>
          <a:r>
            <a:rPr lang="en-US" sz="2300" kern="1200" dirty="0"/>
            <a:t> </a:t>
          </a:r>
          <a:r>
            <a:rPr lang="en-US" sz="2300" kern="1200" dirty="0" err="1"/>
            <a:t>används</a:t>
          </a:r>
          <a:r>
            <a:rPr lang="en-US" sz="2300" kern="1200" dirty="0"/>
            <a:t> av </a:t>
          </a:r>
          <a:r>
            <a:rPr lang="en-US" sz="2300" kern="1200" dirty="0" err="1"/>
            <a:t>hela</a:t>
          </a:r>
          <a:r>
            <a:rPr lang="en-US" sz="2300" kern="1200" dirty="0"/>
            <a:t> </a:t>
          </a:r>
          <a:r>
            <a:rPr lang="en-US" sz="2300" kern="1200" dirty="0" err="1"/>
            <a:t>föreningen</a:t>
          </a:r>
          <a:r>
            <a:rPr lang="en-US" sz="2300" kern="1200" dirty="0"/>
            <a:t> </a:t>
          </a:r>
          <a:r>
            <a:rPr lang="en-US" sz="2300" kern="1200" dirty="0" err="1"/>
            <a:t>är</a:t>
          </a:r>
          <a:r>
            <a:rPr lang="en-US" sz="2300" kern="1200" dirty="0"/>
            <a:t> </a:t>
          </a:r>
          <a:r>
            <a:rPr lang="en-US" sz="2300" kern="1200" dirty="0" err="1"/>
            <a:t>en</a:t>
          </a:r>
          <a:r>
            <a:rPr lang="en-US" sz="2300" kern="1200" dirty="0"/>
            <a:t> </a:t>
          </a:r>
          <a:r>
            <a:rPr lang="en-US" sz="2300" kern="1200" dirty="0" err="1"/>
            <a:t>viktig</a:t>
          </a:r>
          <a:r>
            <a:rPr lang="en-US" sz="2300" kern="1200" dirty="0"/>
            <a:t> del </a:t>
          </a:r>
          <a:r>
            <a:rPr lang="en-US" sz="2300" kern="1200" dirty="0" err="1"/>
            <a:t>i</a:t>
          </a:r>
          <a:r>
            <a:rPr lang="en-US" sz="2300" kern="1200" dirty="0"/>
            <a:t> </a:t>
          </a:r>
          <a:r>
            <a:rPr lang="en-US" sz="2300" kern="1200" dirty="0" err="1"/>
            <a:t>att</a:t>
          </a:r>
          <a:r>
            <a:rPr lang="en-US" sz="2300" kern="1200" dirty="0"/>
            <a:t> </a:t>
          </a:r>
          <a:r>
            <a:rPr lang="en-US" sz="2300" kern="1200" dirty="0" err="1"/>
            <a:t>skapa</a:t>
          </a:r>
          <a:r>
            <a:rPr lang="en-US" sz="2300" kern="1200" dirty="0"/>
            <a:t> </a:t>
          </a:r>
          <a:r>
            <a:rPr lang="en-US" sz="2300" kern="1200" dirty="0" err="1"/>
            <a:t>en</a:t>
          </a:r>
          <a:r>
            <a:rPr lang="en-US" sz="2300" kern="1200" dirty="0"/>
            <a:t> </a:t>
          </a:r>
          <a:r>
            <a:rPr lang="en-US" sz="2300" kern="1200" dirty="0" err="1"/>
            <a:t>trygg</a:t>
          </a:r>
          <a:r>
            <a:rPr lang="en-US" sz="2300" kern="1200" dirty="0"/>
            <a:t> </a:t>
          </a:r>
          <a:r>
            <a:rPr lang="en-US" sz="2300" kern="1200" dirty="0" err="1"/>
            <a:t>idrott</a:t>
          </a:r>
          <a:r>
            <a:rPr lang="en-US" sz="2300" kern="1200" dirty="0"/>
            <a:t>. </a:t>
          </a:r>
        </a:p>
      </dsp:txBody>
      <dsp:txXfrm>
        <a:off x="86700" y="1951013"/>
        <a:ext cx="6090240" cy="1602660"/>
      </dsp:txXfrm>
    </dsp:sp>
    <dsp:sp modelId="{55161666-D457-4D9B-B12B-2A4364398B8D}">
      <dsp:nvSpPr>
        <dsp:cNvPr id="0" name=""/>
        <dsp:cNvSpPr/>
      </dsp:nvSpPr>
      <dsp:spPr>
        <a:xfrm>
          <a:off x="0" y="3706614"/>
          <a:ext cx="6263640" cy="1776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Värdegrundsfrågor</a:t>
          </a:r>
          <a:r>
            <a:rPr lang="en-US" sz="2300" kern="1200" dirty="0"/>
            <a:t> </a:t>
          </a:r>
          <a:r>
            <a:rPr lang="en-US" sz="2300" kern="1200" dirty="0" err="1"/>
            <a:t>är</a:t>
          </a:r>
          <a:r>
            <a:rPr lang="en-US" sz="2300" kern="1200" dirty="0"/>
            <a:t> </a:t>
          </a:r>
          <a:r>
            <a:rPr lang="en-US" sz="2300" kern="1200" dirty="0" err="1"/>
            <a:t>när</a:t>
          </a:r>
          <a:r>
            <a:rPr lang="en-US" sz="2300" kern="1200" dirty="0"/>
            <a:t> vi </a:t>
          </a:r>
          <a:r>
            <a:rPr lang="en-US" sz="2300" kern="1200" dirty="0" err="1"/>
            <a:t>arbetar</a:t>
          </a:r>
          <a:r>
            <a:rPr lang="en-US" sz="2300" kern="1200" dirty="0"/>
            <a:t> med </a:t>
          </a:r>
          <a:r>
            <a:rPr lang="en-US" sz="2300" kern="1200" dirty="0" err="1"/>
            <a:t>beteende</a:t>
          </a:r>
          <a:r>
            <a:rPr lang="en-US" sz="2300" kern="1200" dirty="0"/>
            <a:t> </a:t>
          </a:r>
          <a:r>
            <a:rPr lang="en-US" sz="2300" kern="1200" dirty="0" err="1"/>
            <a:t>och</a:t>
          </a:r>
          <a:r>
            <a:rPr lang="en-US" sz="2300" kern="1200" dirty="0"/>
            <a:t> </a:t>
          </a:r>
          <a:r>
            <a:rPr lang="en-US" sz="2300" kern="1200" dirty="0" err="1"/>
            <a:t>hur</a:t>
          </a:r>
          <a:r>
            <a:rPr lang="en-US" sz="2300" kern="1200" dirty="0"/>
            <a:t> vi </a:t>
          </a:r>
          <a:r>
            <a:rPr lang="en-US" sz="2300" kern="1200" dirty="0" err="1"/>
            <a:t>är</a:t>
          </a:r>
          <a:r>
            <a:rPr lang="en-US" sz="2300" kern="1200" dirty="0"/>
            <a:t> mot </a:t>
          </a:r>
          <a:r>
            <a:rPr lang="en-US" sz="2300" kern="1200" dirty="0" err="1"/>
            <a:t>varandra</a:t>
          </a:r>
          <a:r>
            <a:rPr lang="en-US" sz="2300" kern="1200" dirty="0"/>
            <a:t>.</a:t>
          </a:r>
        </a:p>
      </dsp:txBody>
      <dsp:txXfrm>
        <a:off x="86700" y="3793314"/>
        <a:ext cx="6090240" cy="16026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CECCE-EBCF-4BD5-BD37-3DB10A33DD1C}">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AE02CD-ED83-414B-85F8-76AE1FFA733E}">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Olämpligt beteende</a:t>
          </a:r>
        </a:p>
      </dsp:txBody>
      <dsp:txXfrm>
        <a:off x="0" y="0"/>
        <a:ext cx="6666833" cy="1363480"/>
      </dsp:txXfrm>
    </dsp:sp>
    <dsp:sp modelId="{AC154991-0D91-45E9-98C4-3CDE8D41033A}">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C31762-0785-4F5F-B78F-667B7CBAB92F}">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Olämpligt språkbruk</a:t>
          </a:r>
        </a:p>
      </dsp:txBody>
      <dsp:txXfrm>
        <a:off x="0" y="1363480"/>
        <a:ext cx="6666833" cy="1363480"/>
      </dsp:txXfrm>
    </dsp:sp>
    <dsp:sp modelId="{BCF654DD-309D-44EC-9D48-8CE9A4D7E72B}">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9763FF-C302-4730-BA52-922FD1DBA830}">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Vägran att följa direktiv</a:t>
          </a:r>
        </a:p>
      </dsp:txBody>
      <dsp:txXfrm>
        <a:off x="0" y="2726960"/>
        <a:ext cx="6666833" cy="1363480"/>
      </dsp:txXfrm>
    </dsp:sp>
    <dsp:sp modelId="{96FBB469-608E-4507-89D6-917E75B9864B}">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5DFB88-C847-483A-A9C3-361F85086AA6}">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dirty="0" err="1"/>
            <a:t>Samtal</a:t>
          </a:r>
          <a:r>
            <a:rPr lang="en-US" sz="3800" b="1" kern="1200" dirty="0"/>
            <a:t> med </a:t>
          </a:r>
          <a:r>
            <a:rPr lang="en-US" sz="3800" b="1" kern="1200" dirty="0" err="1"/>
            <a:t>ledaren</a:t>
          </a:r>
          <a:r>
            <a:rPr lang="en-US" sz="3800" b="1" kern="1200" dirty="0"/>
            <a:t> med </a:t>
          </a:r>
          <a:r>
            <a:rPr lang="en-US" sz="3800" b="1" kern="1200" dirty="0" err="1"/>
            <a:t>försäkran</a:t>
          </a:r>
          <a:r>
            <a:rPr lang="en-US" sz="3800" b="1" kern="1200" dirty="0"/>
            <a:t> om </a:t>
          </a:r>
          <a:r>
            <a:rPr lang="en-US" sz="3800" b="1" kern="1200" dirty="0" err="1"/>
            <a:t>förändring</a:t>
          </a:r>
          <a:endParaRPr lang="en-US" sz="3800" b="1" kern="1200" dirty="0"/>
        </a:p>
      </dsp:txBody>
      <dsp:txXfrm>
        <a:off x="0" y="4090440"/>
        <a:ext cx="6666833" cy="1363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C4C68-1345-4118-9364-D3E9C61A232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AD99B3-FEF8-40C2-AF77-A15377A98CCA}">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Ingen förändring av beteende</a:t>
          </a:r>
        </a:p>
      </dsp:txBody>
      <dsp:txXfrm>
        <a:off x="0" y="0"/>
        <a:ext cx="6666833" cy="2726960"/>
      </dsp:txXfrm>
    </dsp:sp>
    <dsp:sp modelId="{D31BC78F-9A00-451C-B920-7CDD09122BD5}">
      <dsp:nvSpPr>
        <dsp:cNvPr id="0" name=""/>
        <dsp:cNvSpPr/>
      </dsp:nvSpPr>
      <dsp:spPr>
        <a:xfrm>
          <a:off x="0" y="272696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6AF44B-3421-4AE5-8192-77294E91A909}">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err="1"/>
            <a:t>Personen</a:t>
          </a:r>
          <a:r>
            <a:rPr lang="en-US" sz="5500" kern="1200" dirty="0"/>
            <a:t> varnas </a:t>
          </a:r>
          <a:r>
            <a:rPr lang="en-US" sz="5500" kern="1200" dirty="0" err="1"/>
            <a:t>och</a:t>
          </a:r>
          <a:r>
            <a:rPr lang="en-US" sz="5500" kern="1200" dirty="0"/>
            <a:t> </a:t>
          </a:r>
          <a:r>
            <a:rPr lang="en-US" sz="5500" kern="1200" dirty="0" err="1"/>
            <a:t>värdegrundsgruppen</a:t>
          </a:r>
          <a:r>
            <a:rPr lang="en-US" sz="5500" kern="1200" dirty="0"/>
            <a:t> </a:t>
          </a:r>
          <a:r>
            <a:rPr lang="en-US" sz="5500" kern="1200" dirty="0" err="1"/>
            <a:t>notifieras</a:t>
          </a:r>
          <a:endParaRPr lang="en-US" sz="5500" kern="1200" dirty="0"/>
        </a:p>
      </dsp:txBody>
      <dsp:txXfrm>
        <a:off x="0" y="2726960"/>
        <a:ext cx="6666833" cy="2726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777B4-EA3C-4021-973F-018D6E0B6DAD}">
      <dsp:nvSpPr>
        <dsp:cNvPr id="0" name=""/>
        <dsp:cNvSpPr/>
      </dsp:nvSpPr>
      <dsp:spPr>
        <a:xfrm>
          <a:off x="0" y="30070"/>
          <a:ext cx="6666833" cy="26292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Ingen förändring i beteende</a:t>
          </a:r>
        </a:p>
      </dsp:txBody>
      <dsp:txXfrm>
        <a:off x="128347" y="158417"/>
        <a:ext cx="6410139" cy="2372515"/>
      </dsp:txXfrm>
    </dsp:sp>
    <dsp:sp modelId="{B3F1DF0E-B27E-47B9-A1E8-12C5E3B12CC9}">
      <dsp:nvSpPr>
        <dsp:cNvPr id="0" name=""/>
        <dsp:cNvSpPr/>
      </dsp:nvSpPr>
      <dsp:spPr>
        <a:xfrm>
          <a:off x="0" y="2794640"/>
          <a:ext cx="6666833" cy="26292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Avstängning från träning och tävling, beslut tas av styrelsen</a:t>
          </a:r>
        </a:p>
      </dsp:txBody>
      <dsp:txXfrm>
        <a:off x="128347" y="2922987"/>
        <a:ext cx="6410139" cy="23725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ADE30-CE39-4B85-A75F-A18A3F9648DE}">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047BDF-6D6C-4FEC-8DE7-7DA8BB1C2592}">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Föräldrar</a:t>
          </a:r>
        </a:p>
      </dsp:txBody>
      <dsp:txXfrm>
        <a:off x="0" y="2663"/>
        <a:ext cx="6666833" cy="1816197"/>
      </dsp:txXfrm>
    </dsp:sp>
    <dsp:sp modelId="{379C1C6F-F2BB-4550-8303-315CFD8464A2}">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221FA1-2D26-4F99-8771-A1941BF6857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Ledare</a:t>
          </a:r>
        </a:p>
      </dsp:txBody>
      <dsp:txXfrm>
        <a:off x="0" y="1818861"/>
        <a:ext cx="6666833" cy="1816197"/>
      </dsp:txXfrm>
    </dsp:sp>
    <dsp:sp modelId="{BF238C8D-6F45-44FA-A2A5-337BCBCF287E}">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326494-0F85-4B87-BDB1-D18B1346A68E}">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Andra vuxna runt omkring laget</a:t>
          </a:r>
        </a:p>
      </dsp:txBody>
      <dsp:txXfrm>
        <a:off x="0" y="3635058"/>
        <a:ext cx="6666833" cy="18161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5B672-DC2E-432E-ABDF-43F8977F5341}">
      <dsp:nvSpPr>
        <dsp:cNvPr id="0" name=""/>
        <dsp:cNvSpPr/>
      </dsp:nvSpPr>
      <dsp:spPr>
        <a:xfrm>
          <a:off x="0" y="66810"/>
          <a:ext cx="6666833" cy="26068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En webbaserad enkät som kan fyllas i med detaljer om en incident eller oro</a:t>
          </a:r>
        </a:p>
      </dsp:txBody>
      <dsp:txXfrm>
        <a:off x="127257" y="194067"/>
        <a:ext cx="6412319" cy="2352355"/>
      </dsp:txXfrm>
    </dsp:sp>
    <dsp:sp modelId="{EC44ECDB-0E4A-48CE-A537-4AD16A1E7820}">
      <dsp:nvSpPr>
        <dsp:cNvPr id="0" name=""/>
        <dsp:cNvSpPr/>
      </dsp:nvSpPr>
      <dsp:spPr>
        <a:xfrm>
          <a:off x="0" y="2780239"/>
          <a:ext cx="6666833" cy="260686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Denna enkät är knuten till Värdegrundsgruppen och specifika styrelsemedlemmar med detta ansvar</a:t>
          </a:r>
        </a:p>
      </dsp:txBody>
      <dsp:txXfrm>
        <a:off x="127257" y="2907496"/>
        <a:ext cx="6412319" cy="23523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8C215-BEC8-49D4-9FF8-908671B48E72}">
      <dsp:nvSpPr>
        <dsp:cNvPr id="0" name=""/>
        <dsp:cNvSpPr/>
      </dsp:nvSpPr>
      <dsp:spPr>
        <a:xfrm>
          <a:off x="0" y="30950"/>
          <a:ext cx="6492875"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Prata med en annan ledare</a:t>
          </a:r>
        </a:p>
      </dsp:txBody>
      <dsp:txXfrm>
        <a:off x="46541" y="77491"/>
        <a:ext cx="6399793" cy="860321"/>
      </dsp:txXfrm>
    </dsp:sp>
    <dsp:sp modelId="{9979F6E0-813E-4D65-9871-056461FA57FF}">
      <dsp:nvSpPr>
        <dsp:cNvPr id="0" name=""/>
        <dsp:cNvSpPr/>
      </dsp:nvSpPr>
      <dsp:spPr>
        <a:xfrm>
          <a:off x="0" y="1053474"/>
          <a:ext cx="6492875" cy="9534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Kontakta Värdegrundsgruppen</a:t>
          </a:r>
        </a:p>
      </dsp:txBody>
      <dsp:txXfrm>
        <a:off x="46541" y="1100015"/>
        <a:ext cx="6399793" cy="860321"/>
      </dsp:txXfrm>
    </dsp:sp>
    <dsp:sp modelId="{8D03DEB0-151B-4C2E-9368-A6D67EBC9A3A}">
      <dsp:nvSpPr>
        <dsp:cNvPr id="0" name=""/>
        <dsp:cNvSpPr/>
      </dsp:nvSpPr>
      <dsp:spPr>
        <a:xfrm>
          <a:off x="0" y="2075998"/>
          <a:ext cx="6492875" cy="9534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Denna person kommer att generera en rapport och göra en orosanmälan</a:t>
          </a:r>
        </a:p>
      </dsp:txBody>
      <dsp:txXfrm>
        <a:off x="46541" y="2122539"/>
        <a:ext cx="6399793" cy="860321"/>
      </dsp:txXfrm>
    </dsp:sp>
    <dsp:sp modelId="{C1E52980-718D-4B44-9D7F-1751A34EB302}">
      <dsp:nvSpPr>
        <dsp:cNvPr id="0" name=""/>
        <dsp:cNvSpPr/>
      </dsp:nvSpPr>
      <dsp:spPr>
        <a:xfrm>
          <a:off x="0" y="3098521"/>
          <a:ext cx="6492875" cy="9534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 medlem i styrelsen kommer att informeras och stå med Värdegrundsgruppen som anmälare</a:t>
          </a:r>
          <a:endParaRPr lang="en-US" sz="2400" kern="1200" dirty="0"/>
        </a:p>
      </dsp:txBody>
      <dsp:txXfrm>
        <a:off x="46541" y="3145062"/>
        <a:ext cx="6399793" cy="860321"/>
      </dsp:txXfrm>
    </dsp:sp>
    <dsp:sp modelId="{5A969123-7E32-4420-9DBB-205E60BF01F5}">
      <dsp:nvSpPr>
        <dsp:cNvPr id="0" name=""/>
        <dsp:cNvSpPr/>
      </dsp:nvSpPr>
      <dsp:spPr>
        <a:xfrm>
          <a:off x="0" y="4121045"/>
          <a:ext cx="6492875"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Anonymitet är inte tillrådligt</a:t>
          </a:r>
        </a:p>
      </dsp:txBody>
      <dsp:txXfrm>
        <a:off x="46541" y="4167586"/>
        <a:ext cx="6399793"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7F935-21CE-4E02-9EAC-60DD92CB2D69}">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Oavsett kön, etnisk och social bakgrund, religion, funktionsförmåga, sexuell läggning eller ålder</a:t>
          </a:r>
        </a:p>
      </dsp:txBody>
      <dsp:txXfrm>
        <a:off x="128908" y="187281"/>
        <a:ext cx="6005824" cy="2382874"/>
      </dsp:txXfrm>
    </dsp:sp>
    <dsp:sp modelId="{1E7E8EAE-D0A5-4791-A961-C4DED56A36D2}">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err="1"/>
            <a:t>Allas</a:t>
          </a:r>
          <a:r>
            <a:rPr lang="en-US" sz="3700" kern="1200" dirty="0"/>
            <a:t> </a:t>
          </a:r>
          <a:r>
            <a:rPr lang="en-US" sz="3700" kern="1200" dirty="0" err="1"/>
            <a:t>rätt</a:t>
          </a:r>
          <a:r>
            <a:rPr lang="en-US" sz="3700" kern="1200" dirty="0"/>
            <a:t> </a:t>
          </a:r>
          <a:r>
            <a:rPr lang="en-US" sz="3700" kern="1200" dirty="0" err="1"/>
            <a:t>att</a:t>
          </a:r>
          <a:r>
            <a:rPr lang="en-US" sz="3700" kern="1200" dirty="0"/>
            <a:t> </a:t>
          </a:r>
          <a:r>
            <a:rPr lang="en-US" sz="3700" kern="1200" dirty="0" err="1"/>
            <a:t>vara</a:t>
          </a:r>
          <a:r>
            <a:rPr lang="en-US" sz="3700" kern="1200" dirty="0"/>
            <a:t> med </a:t>
          </a:r>
          <a:r>
            <a:rPr lang="en-US" sz="3700" kern="1200" dirty="0" err="1"/>
            <a:t>utifrån</a:t>
          </a:r>
          <a:r>
            <a:rPr lang="en-US" sz="3700" kern="1200" dirty="0"/>
            <a:t> </a:t>
          </a:r>
          <a:r>
            <a:rPr lang="en-US" sz="3700" kern="1200" dirty="0" err="1"/>
            <a:t>sina</a:t>
          </a:r>
          <a:r>
            <a:rPr lang="en-US" sz="3700" kern="1200" dirty="0"/>
            <a:t> </a:t>
          </a:r>
          <a:r>
            <a:rPr lang="en-US" sz="3700" kern="1200" dirty="0" err="1"/>
            <a:t>egna</a:t>
          </a:r>
          <a:r>
            <a:rPr lang="en-US" sz="3700" kern="1200" dirty="0"/>
            <a:t> </a:t>
          </a:r>
          <a:r>
            <a:rPr lang="en-US" sz="3700" kern="1200" dirty="0" err="1"/>
            <a:t>förutsättningar</a:t>
          </a:r>
          <a:endParaRPr lang="en-US" sz="3700" kern="1200" dirty="0"/>
        </a:p>
      </dsp:txBody>
      <dsp:txXfrm>
        <a:off x="128908" y="2934531"/>
        <a:ext cx="6005824" cy="2382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8B0D-FA83-4063-ACC4-6632EAB529F9}">
      <dsp:nvSpPr>
        <dsp:cNvPr id="0" name=""/>
        <dsp:cNvSpPr/>
      </dsp:nvSpPr>
      <dsp:spPr>
        <a:xfrm>
          <a:off x="0" y="55454"/>
          <a:ext cx="6263640" cy="26292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err="1"/>
            <a:t>En</a:t>
          </a:r>
          <a:r>
            <a:rPr lang="en-US" sz="4700" kern="1200" dirty="0"/>
            <a:t> </a:t>
          </a:r>
          <a:r>
            <a:rPr lang="en-US" sz="4700" kern="1200" dirty="0" err="1"/>
            <a:t>inkluderande</a:t>
          </a:r>
          <a:r>
            <a:rPr lang="en-US" sz="4700" kern="1200" dirty="0"/>
            <a:t> </a:t>
          </a:r>
          <a:r>
            <a:rPr lang="en-US" sz="4700" kern="1200" dirty="0" err="1"/>
            <a:t>och</a:t>
          </a:r>
          <a:r>
            <a:rPr lang="en-US" sz="4700" kern="1200" dirty="0"/>
            <a:t> </a:t>
          </a:r>
          <a:r>
            <a:rPr lang="en-US" sz="4700" kern="1200" dirty="0" err="1"/>
            <a:t>trygg</a:t>
          </a:r>
          <a:r>
            <a:rPr lang="en-US" sz="4700" kern="1200" dirty="0"/>
            <a:t> </a:t>
          </a:r>
          <a:r>
            <a:rPr lang="en-US" sz="4700" kern="1200" dirty="0" err="1"/>
            <a:t>miljö</a:t>
          </a:r>
          <a:endParaRPr lang="en-US" sz="4700" kern="1200" dirty="0"/>
        </a:p>
      </dsp:txBody>
      <dsp:txXfrm>
        <a:off x="128347" y="183801"/>
        <a:ext cx="6006946" cy="2372515"/>
      </dsp:txXfrm>
    </dsp:sp>
    <dsp:sp modelId="{EBC32F6C-0582-4C29-A464-8650B209F741}">
      <dsp:nvSpPr>
        <dsp:cNvPr id="0" name=""/>
        <dsp:cNvSpPr/>
      </dsp:nvSpPr>
      <dsp:spPr>
        <a:xfrm>
          <a:off x="0" y="2823815"/>
          <a:ext cx="6263640" cy="26292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Alla ska </a:t>
          </a:r>
          <a:r>
            <a:rPr lang="en-US" sz="4700" kern="1200" dirty="0" err="1"/>
            <a:t>trivas</a:t>
          </a:r>
          <a:r>
            <a:rPr lang="en-US" sz="4700" kern="1200" dirty="0"/>
            <a:t>, </a:t>
          </a:r>
          <a:r>
            <a:rPr lang="en-US" sz="4700" kern="1200" dirty="0" err="1"/>
            <a:t>känna</a:t>
          </a:r>
          <a:r>
            <a:rPr lang="en-US" sz="4700" kern="1200" dirty="0"/>
            <a:t> sig </a:t>
          </a:r>
          <a:r>
            <a:rPr lang="en-US" sz="4700" kern="1200" dirty="0" err="1"/>
            <a:t>trygga</a:t>
          </a:r>
          <a:r>
            <a:rPr lang="en-US" sz="4700" kern="1200" dirty="0"/>
            <a:t> </a:t>
          </a:r>
          <a:r>
            <a:rPr lang="en-US" sz="4700" kern="1200" dirty="0" err="1"/>
            <a:t>och</a:t>
          </a:r>
          <a:r>
            <a:rPr lang="en-US" sz="4700" kern="1200" dirty="0"/>
            <a:t> ha </a:t>
          </a:r>
          <a:r>
            <a:rPr lang="en-US" sz="4700" kern="1200" dirty="0" err="1"/>
            <a:t>roligt</a:t>
          </a:r>
          <a:r>
            <a:rPr lang="en-US" sz="4700" kern="1200" dirty="0"/>
            <a:t> </a:t>
          </a:r>
          <a:r>
            <a:rPr lang="en-US" sz="4700" kern="1200" dirty="0" err="1"/>
            <a:t>tillsammans</a:t>
          </a:r>
          <a:endParaRPr lang="en-US" sz="4700" kern="1200" dirty="0"/>
        </a:p>
      </dsp:txBody>
      <dsp:txXfrm>
        <a:off x="128347" y="2952162"/>
        <a:ext cx="6006946" cy="2372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DFCD7-F39D-4CF4-80BE-AEA499CB0BE7}">
      <dsp:nvSpPr>
        <dsp:cNvPr id="0" name=""/>
        <dsp:cNvSpPr/>
      </dsp:nvSpPr>
      <dsp:spPr>
        <a:xfrm>
          <a:off x="0" y="527998"/>
          <a:ext cx="6035039"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Alla medlemmars röst är lika mycket värda</a:t>
          </a:r>
        </a:p>
      </dsp:txBody>
      <dsp:txXfrm>
        <a:off x="50420" y="578418"/>
        <a:ext cx="5934199" cy="932014"/>
      </dsp:txXfrm>
    </dsp:sp>
    <dsp:sp modelId="{2EA19036-9440-4C14-B0C3-55219F980935}">
      <dsp:nvSpPr>
        <dsp:cNvPr id="0" name=""/>
        <dsp:cNvSpPr/>
      </dsp:nvSpPr>
      <dsp:spPr>
        <a:xfrm>
          <a:off x="0" y="1635732"/>
          <a:ext cx="6035039" cy="103285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Allas synpunkter och åsikter respekteras</a:t>
          </a:r>
        </a:p>
      </dsp:txBody>
      <dsp:txXfrm>
        <a:off x="50420" y="1686152"/>
        <a:ext cx="5934199" cy="932014"/>
      </dsp:txXfrm>
    </dsp:sp>
    <dsp:sp modelId="{9C942828-30F7-45C0-9916-247079656B50}">
      <dsp:nvSpPr>
        <dsp:cNvPr id="0" name=""/>
        <dsp:cNvSpPr/>
      </dsp:nvSpPr>
      <dsp:spPr>
        <a:xfrm>
          <a:off x="0" y="2743466"/>
          <a:ext cx="6035039" cy="103285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Alla</a:t>
          </a:r>
          <a:r>
            <a:rPr lang="en-US" sz="2600" kern="1200" dirty="0"/>
            <a:t> </a:t>
          </a:r>
          <a:r>
            <a:rPr lang="en-US" sz="2600" kern="1200" dirty="0" err="1"/>
            <a:t>är</a:t>
          </a:r>
          <a:r>
            <a:rPr lang="en-US" sz="2600" kern="1200" dirty="0"/>
            <a:t> </a:t>
          </a:r>
          <a:r>
            <a:rPr lang="en-US" sz="2600" kern="1200" dirty="0" err="1"/>
            <a:t>delaktiga</a:t>
          </a:r>
          <a:r>
            <a:rPr lang="en-US" sz="2600" kern="1200" dirty="0"/>
            <a:t> </a:t>
          </a:r>
          <a:r>
            <a:rPr lang="en-US" sz="2600" kern="1200" dirty="0" err="1"/>
            <a:t>och</a:t>
          </a:r>
          <a:r>
            <a:rPr lang="en-US" sz="2600" kern="1200" dirty="0"/>
            <a:t> tar </a:t>
          </a:r>
          <a:r>
            <a:rPr lang="en-US" sz="2600" kern="1200" dirty="0" err="1"/>
            <a:t>ansvar</a:t>
          </a:r>
          <a:r>
            <a:rPr lang="en-US" sz="2600" kern="1200" dirty="0"/>
            <a:t> </a:t>
          </a:r>
          <a:r>
            <a:rPr lang="en-US" sz="2600" kern="1200" dirty="0" err="1"/>
            <a:t>för</a:t>
          </a:r>
          <a:r>
            <a:rPr lang="en-US" sz="2600" kern="1200" dirty="0"/>
            <a:t> </a:t>
          </a:r>
          <a:r>
            <a:rPr lang="en-US" sz="2600" kern="1200" dirty="0" err="1"/>
            <a:t>att</a:t>
          </a:r>
          <a:r>
            <a:rPr lang="en-US" sz="2600" kern="1200" dirty="0"/>
            <a:t> </a:t>
          </a:r>
          <a:r>
            <a:rPr lang="en-US" sz="2600" kern="1200" dirty="0" err="1"/>
            <a:t>både</a:t>
          </a:r>
          <a:r>
            <a:rPr lang="en-US" sz="2600" kern="1200" dirty="0"/>
            <a:t> </a:t>
          </a:r>
          <a:r>
            <a:rPr lang="en-US" sz="2600" kern="1200" dirty="0" err="1"/>
            <a:t>föreningen</a:t>
          </a:r>
          <a:r>
            <a:rPr lang="en-US" sz="2600" kern="1200" dirty="0"/>
            <a:t> </a:t>
          </a:r>
          <a:r>
            <a:rPr lang="en-US" sz="2600" kern="1200" dirty="0" err="1"/>
            <a:t>och</a:t>
          </a:r>
          <a:r>
            <a:rPr lang="en-US" sz="2600" kern="1200" dirty="0"/>
            <a:t> </a:t>
          </a:r>
          <a:r>
            <a:rPr lang="en-US" sz="2600" kern="1200" dirty="0" err="1"/>
            <a:t>individen</a:t>
          </a:r>
          <a:r>
            <a:rPr lang="en-US" sz="2600" kern="1200" dirty="0"/>
            <a:t> </a:t>
          </a:r>
          <a:r>
            <a:rPr lang="en-US" sz="2600" kern="1200" dirty="0" err="1"/>
            <a:t>utvecklas</a:t>
          </a:r>
          <a:endParaRPr lang="en-US" sz="2600" kern="1200" dirty="0"/>
        </a:p>
      </dsp:txBody>
      <dsp:txXfrm>
        <a:off x="50420" y="2793886"/>
        <a:ext cx="5934199" cy="932014"/>
      </dsp:txXfrm>
    </dsp:sp>
    <dsp:sp modelId="{54551A6F-CC9F-491F-ACD7-77212F835847}">
      <dsp:nvSpPr>
        <dsp:cNvPr id="0" name=""/>
        <dsp:cNvSpPr/>
      </dsp:nvSpPr>
      <dsp:spPr>
        <a:xfrm>
          <a:off x="0" y="3851201"/>
          <a:ext cx="6035039"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Varje individ ska ha möjlighet att utvecklas i sin egen takt och på sina villkor</a:t>
          </a:r>
        </a:p>
      </dsp:txBody>
      <dsp:txXfrm>
        <a:off x="50420" y="3901621"/>
        <a:ext cx="5934199" cy="93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1D9BA-90F3-4302-9CFB-C1497C4B88E7}">
      <dsp:nvSpPr>
        <dsp:cNvPr id="0" name=""/>
        <dsp:cNvSpPr/>
      </dsp:nvSpPr>
      <dsp:spPr>
        <a:xfrm>
          <a:off x="0" y="38596"/>
          <a:ext cx="6263640" cy="2671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Varje</a:t>
          </a:r>
          <a:r>
            <a:rPr lang="en-US" sz="2900" kern="1200" dirty="0"/>
            <a:t> lag ska </a:t>
          </a:r>
          <a:r>
            <a:rPr lang="en-US" sz="2900" kern="1200" dirty="0" err="1"/>
            <a:t>tillsammans</a:t>
          </a:r>
          <a:r>
            <a:rPr lang="en-US" sz="2900" kern="1200" dirty="0"/>
            <a:t> ta </a:t>
          </a:r>
          <a:r>
            <a:rPr lang="en-US" sz="2900" kern="1200" dirty="0" err="1"/>
            <a:t>fram</a:t>
          </a:r>
          <a:r>
            <a:rPr lang="en-US" sz="2900" kern="1200" dirty="0"/>
            <a:t> sin </a:t>
          </a:r>
          <a:r>
            <a:rPr lang="en-US" sz="2900" kern="1200" dirty="0" err="1"/>
            <a:t>egen</a:t>
          </a:r>
          <a:r>
            <a:rPr lang="en-US" sz="2900" kern="1200" dirty="0"/>
            <a:t> </a:t>
          </a:r>
          <a:r>
            <a:rPr lang="en-US" sz="2900" kern="1200" dirty="0" err="1"/>
            <a:t>värdegrund</a:t>
          </a:r>
          <a:endParaRPr lang="en-US" sz="2900" kern="1200" dirty="0"/>
        </a:p>
        <a:p>
          <a:pPr marL="0" lvl="0" indent="0" algn="l" defTabSz="1289050">
            <a:lnSpc>
              <a:spcPct val="90000"/>
            </a:lnSpc>
            <a:spcBef>
              <a:spcPct val="0"/>
            </a:spcBef>
            <a:spcAft>
              <a:spcPct val="35000"/>
            </a:spcAft>
            <a:buNone/>
          </a:pPr>
          <a:r>
            <a:rPr lang="en-US" sz="2900" kern="1200" dirty="0"/>
            <a:t>“</a:t>
          </a:r>
          <a:r>
            <a:rPr lang="en-US" sz="2900" kern="1200" dirty="0" err="1"/>
            <a:t>Lagets</a:t>
          </a:r>
          <a:r>
            <a:rPr lang="en-US" sz="2900" kern="1200" dirty="0"/>
            <a:t> </a:t>
          </a:r>
          <a:r>
            <a:rPr lang="en-US" sz="2900" kern="1200" dirty="0" err="1"/>
            <a:t>egna</a:t>
          </a:r>
          <a:r>
            <a:rPr lang="en-US" sz="2900" kern="1200" dirty="0"/>
            <a:t> </a:t>
          </a:r>
          <a:r>
            <a:rPr lang="en-US" sz="2900" kern="1200" dirty="0" err="1"/>
            <a:t>regler</a:t>
          </a:r>
          <a:r>
            <a:rPr lang="en-US" sz="2900" kern="1200" dirty="0"/>
            <a:t>” </a:t>
          </a:r>
        </a:p>
        <a:p>
          <a:pPr marL="0" lvl="0" indent="0" algn="l" defTabSz="1289050">
            <a:lnSpc>
              <a:spcPct val="90000"/>
            </a:lnSpc>
            <a:spcBef>
              <a:spcPct val="0"/>
            </a:spcBef>
            <a:spcAft>
              <a:spcPct val="35000"/>
            </a:spcAft>
            <a:buNone/>
          </a:pPr>
          <a:r>
            <a:rPr lang="en-US" sz="2900" kern="1200" dirty="0" err="1"/>
            <a:t>och</a:t>
          </a:r>
          <a:r>
            <a:rPr lang="en-US" sz="2900" kern="1200" dirty="0"/>
            <a:t> </a:t>
          </a:r>
          <a:r>
            <a:rPr lang="en-US" sz="2900" kern="1200" dirty="0" err="1"/>
            <a:t>presentera</a:t>
          </a:r>
          <a:r>
            <a:rPr lang="en-US" sz="2900" kern="1200" dirty="0"/>
            <a:t> den </a:t>
          </a:r>
          <a:r>
            <a:rPr lang="en-US" sz="2900" kern="1200" dirty="0" err="1"/>
            <a:t>på</a:t>
          </a:r>
          <a:r>
            <a:rPr lang="en-US" sz="2900" kern="1200" dirty="0"/>
            <a:t> </a:t>
          </a:r>
          <a:r>
            <a:rPr lang="en-US" sz="2900" kern="1200" dirty="0" err="1"/>
            <a:t>hemsidan</a:t>
          </a:r>
          <a:r>
            <a:rPr lang="en-US" sz="2900" kern="1200" dirty="0"/>
            <a:t>. </a:t>
          </a:r>
        </a:p>
      </dsp:txBody>
      <dsp:txXfrm>
        <a:off x="130436" y="169032"/>
        <a:ext cx="6002768" cy="2411115"/>
      </dsp:txXfrm>
    </dsp:sp>
    <dsp:sp modelId="{D85E6A1D-D529-44E8-A490-217D47611DD7}">
      <dsp:nvSpPr>
        <dsp:cNvPr id="0" name=""/>
        <dsp:cNvSpPr/>
      </dsp:nvSpPr>
      <dsp:spPr>
        <a:xfrm>
          <a:off x="0" y="2794103"/>
          <a:ext cx="6263640" cy="26719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Arbeta</a:t>
          </a:r>
          <a:r>
            <a:rPr lang="en-US" sz="2900" kern="1200" dirty="0"/>
            <a:t> med </a:t>
          </a:r>
          <a:r>
            <a:rPr lang="en-US" sz="2900" kern="1200" dirty="0" err="1"/>
            <a:t>praktiska</a:t>
          </a:r>
          <a:r>
            <a:rPr lang="en-US" sz="2900" kern="1200" dirty="0"/>
            <a:t> </a:t>
          </a:r>
          <a:r>
            <a:rPr lang="en-US" sz="2900" kern="1200" dirty="0" err="1"/>
            <a:t>övningar</a:t>
          </a:r>
          <a:r>
            <a:rPr lang="en-US" sz="2900" kern="1200" dirty="0"/>
            <a:t> </a:t>
          </a:r>
          <a:r>
            <a:rPr lang="en-US" sz="2900" kern="1200" dirty="0" err="1"/>
            <a:t>i</a:t>
          </a:r>
          <a:r>
            <a:rPr lang="en-US" sz="2900" kern="1200" dirty="0"/>
            <a:t> </a:t>
          </a:r>
          <a:r>
            <a:rPr lang="en-US" sz="2900" kern="1200" dirty="0" err="1"/>
            <a:t>grupperna</a:t>
          </a:r>
          <a:r>
            <a:rPr lang="en-US" sz="2900" kern="1200" dirty="0"/>
            <a:t>. </a:t>
          </a:r>
        </a:p>
        <a:p>
          <a:pPr marL="0" lvl="0" indent="0" algn="l" defTabSz="1289050">
            <a:lnSpc>
              <a:spcPct val="90000"/>
            </a:lnSpc>
            <a:spcBef>
              <a:spcPct val="0"/>
            </a:spcBef>
            <a:spcAft>
              <a:spcPct val="35000"/>
            </a:spcAft>
            <a:buNone/>
          </a:pPr>
          <a:r>
            <a:rPr lang="en-US" sz="2900" kern="1200" dirty="0"/>
            <a:t>Tips </a:t>
          </a:r>
          <a:r>
            <a:rPr lang="en-US" sz="2900" kern="1200" dirty="0" err="1"/>
            <a:t>på</a:t>
          </a:r>
          <a:r>
            <a:rPr lang="en-US" sz="2900" kern="1200" dirty="0"/>
            <a:t> </a:t>
          </a:r>
          <a:r>
            <a:rPr lang="en-US" sz="2900" kern="1200" dirty="0" err="1"/>
            <a:t>övningar</a:t>
          </a:r>
          <a:r>
            <a:rPr lang="en-US" sz="2900" kern="1200" dirty="0"/>
            <a:t> för </a:t>
          </a:r>
          <a:r>
            <a:rPr lang="en-US" sz="2900" kern="1200" dirty="0" err="1"/>
            <a:t>att</a:t>
          </a:r>
          <a:r>
            <a:rPr lang="en-US" sz="2900" kern="1200" dirty="0"/>
            <a:t> </a:t>
          </a:r>
          <a:r>
            <a:rPr lang="en-US" sz="2900" kern="1200" dirty="0" err="1"/>
            <a:t>jobba</a:t>
          </a:r>
          <a:r>
            <a:rPr lang="en-US" sz="2900" kern="1200" dirty="0"/>
            <a:t> med </a:t>
          </a:r>
          <a:r>
            <a:rPr lang="en-US" sz="2900" kern="1200" dirty="0" err="1"/>
            <a:t>värdegrunden</a:t>
          </a:r>
          <a:r>
            <a:rPr lang="en-US" sz="2900" kern="1200" dirty="0"/>
            <a:t> </a:t>
          </a:r>
          <a:r>
            <a:rPr lang="en-US" sz="2900" kern="1200" dirty="0" err="1"/>
            <a:t>finns</a:t>
          </a:r>
          <a:r>
            <a:rPr lang="en-US" sz="2900" kern="1200" dirty="0"/>
            <a:t> </a:t>
          </a:r>
          <a:r>
            <a:rPr lang="en-US" sz="2900" kern="1200" dirty="0" err="1"/>
            <a:t>i</a:t>
          </a:r>
          <a:r>
            <a:rPr lang="en-US" sz="2900" kern="1200" dirty="0"/>
            <a:t> "</a:t>
          </a:r>
          <a:r>
            <a:rPr lang="en-US" sz="2900" kern="1200" dirty="0" err="1"/>
            <a:t>Ett</a:t>
          </a:r>
          <a:r>
            <a:rPr lang="en-US" sz="2900" kern="1200" dirty="0"/>
            <a:t> </a:t>
          </a:r>
          <a:r>
            <a:rPr lang="en-US" sz="2900" kern="1200" dirty="0" err="1"/>
            <a:t>steg</a:t>
          </a:r>
          <a:r>
            <a:rPr lang="en-US" sz="2900" kern="1200" dirty="0"/>
            <a:t> </a:t>
          </a:r>
          <a:r>
            <a:rPr lang="en-US" sz="2900" kern="1200" dirty="0" err="1"/>
            <a:t>framåt</a:t>
          </a:r>
          <a:r>
            <a:rPr lang="en-US" sz="2900" kern="1200" dirty="0"/>
            <a:t>". </a:t>
          </a:r>
        </a:p>
      </dsp:txBody>
      <dsp:txXfrm>
        <a:off x="130436" y="2924539"/>
        <a:ext cx="6002768" cy="2411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2BD8F-C4CB-43BA-903D-60D353161003}">
      <dsp:nvSpPr>
        <dsp:cNvPr id="0" name=""/>
        <dsp:cNvSpPr/>
      </dsp:nvSpPr>
      <dsp:spPr>
        <a:xfrm>
          <a:off x="0" y="42097"/>
          <a:ext cx="4828172"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Förståelse av beteende ankrat i värdegrunden</a:t>
          </a:r>
        </a:p>
      </dsp:txBody>
      <dsp:txXfrm>
        <a:off x="42722" y="84819"/>
        <a:ext cx="4742728" cy="789716"/>
      </dsp:txXfrm>
    </dsp:sp>
    <dsp:sp modelId="{5D29C6DF-178E-4E5A-9AC6-1FB9EA473D38}">
      <dsp:nvSpPr>
        <dsp:cNvPr id="0" name=""/>
        <dsp:cNvSpPr/>
      </dsp:nvSpPr>
      <dsp:spPr>
        <a:xfrm>
          <a:off x="0" y="980617"/>
          <a:ext cx="4828172" cy="8751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Struktur </a:t>
          </a:r>
        </a:p>
      </dsp:txBody>
      <dsp:txXfrm>
        <a:off x="42722" y="1023339"/>
        <a:ext cx="4742728" cy="789716"/>
      </dsp:txXfrm>
    </dsp:sp>
    <dsp:sp modelId="{265F2C24-2A58-43E4-8330-259604BB1F65}">
      <dsp:nvSpPr>
        <dsp:cNvPr id="0" name=""/>
        <dsp:cNvSpPr/>
      </dsp:nvSpPr>
      <dsp:spPr>
        <a:xfrm>
          <a:off x="0" y="1919137"/>
          <a:ext cx="4828172" cy="8751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Definierad eskalering</a:t>
          </a:r>
        </a:p>
      </dsp:txBody>
      <dsp:txXfrm>
        <a:off x="42722" y="1961859"/>
        <a:ext cx="4742728" cy="789716"/>
      </dsp:txXfrm>
    </dsp:sp>
    <dsp:sp modelId="{ECA4724E-0ECB-42BC-9A18-C8892958FC6A}">
      <dsp:nvSpPr>
        <dsp:cNvPr id="0" name=""/>
        <dsp:cNvSpPr/>
      </dsp:nvSpPr>
      <dsp:spPr>
        <a:xfrm>
          <a:off x="0" y="2857657"/>
          <a:ext cx="4828172" cy="8751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”Rättvis behandling”</a:t>
          </a:r>
        </a:p>
      </dsp:txBody>
      <dsp:txXfrm>
        <a:off x="42722" y="2900379"/>
        <a:ext cx="4742728" cy="789716"/>
      </dsp:txXfrm>
    </dsp:sp>
    <dsp:sp modelId="{CB88CA44-63EA-48A1-92F9-995E1F5E332E}">
      <dsp:nvSpPr>
        <dsp:cNvPr id="0" name=""/>
        <dsp:cNvSpPr/>
      </dsp:nvSpPr>
      <dsp:spPr>
        <a:xfrm>
          <a:off x="0" y="3796177"/>
          <a:ext cx="4828172" cy="8751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Chans att ”ställa om”</a:t>
          </a:r>
        </a:p>
      </dsp:txBody>
      <dsp:txXfrm>
        <a:off x="42722" y="3838899"/>
        <a:ext cx="4742728" cy="789716"/>
      </dsp:txXfrm>
    </dsp:sp>
    <dsp:sp modelId="{F7680E13-5CA9-468E-8AB9-C969E15808E0}">
      <dsp:nvSpPr>
        <dsp:cNvPr id="0" name=""/>
        <dsp:cNvSpPr/>
      </dsp:nvSpPr>
      <dsp:spPr>
        <a:xfrm>
          <a:off x="0" y="4734697"/>
          <a:ext cx="4828172"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Nollställning (med vissa förutsättningar)</a:t>
          </a:r>
        </a:p>
      </dsp:txBody>
      <dsp:txXfrm>
        <a:off x="42722" y="4777419"/>
        <a:ext cx="4742728" cy="78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BA848-2CED-413C-B77E-11059FBFD717}">
      <dsp:nvSpPr>
        <dsp:cNvPr id="0" name=""/>
        <dsp:cNvSpPr/>
      </dsp:nvSpPr>
      <dsp:spPr>
        <a:xfrm>
          <a:off x="0" y="716418"/>
          <a:ext cx="4828172" cy="110930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rPr>
            <a:t>Varning</a:t>
          </a:r>
          <a:r>
            <a:rPr lang="en-US" sz="2000" kern="1200" dirty="0">
              <a:solidFill>
                <a:schemeClr val="tx1"/>
              </a:solidFill>
            </a:rPr>
            <a:t> (</a:t>
          </a:r>
          <a:r>
            <a:rPr lang="en-US" sz="2000" kern="1200" dirty="0" err="1">
              <a:solidFill>
                <a:schemeClr val="tx1"/>
              </a:solidFill>
            </a:rPr>
            <a:t>gult</a:t>
          </a:r>
          <a:r>
            <a:rPr lang="en-US" sz="2000" kern="1200" dirty="0">
              <a:solidFill>
                <a:schemeClr val="tx1"/>
              </a:solidFill>
            </a:rPr>
            <a:t> </a:t>
          </a:r>
          <a:r>
            <a:rPr lang="en-US" sz="2000" kern="1200" dirty="0" err="1">
              <a:solidFill>
                <a:schemeClr val="tx1"/>
              </a:solidFill>
            </a:rPr>
            <a:t>kort</a:t>
          </a:r>
          <a:r>
            <a:rPr lang="en-US" sz="2000" kern="1200" dirty="0">
              <a:solidFill>
                <a:schemeClr val="tx1"/>
              </a:solidFill>
            </a:rPr>
            <a:t>)</a:t>
          </a:r>
        </a:p>
      </dsp:txBody>
      <dsp:txXfrm>
        <a:off x="54152" y="770570"/>
        <a:ext cx="4719868" cy="1001002"/>
      </dsp:txXfrm>
    </dsp:sp>
    <dsp:sp modelId="{730D4F19-8321-49A3-9559-4FAB8B9BBDC8}">
      <dsp:nvSpPr>
        <dsp:cNvPr id="0" name=""/>
        <dsp:cNvSpPr/>
      </dsp:nvSpPr>
      <dsp:spPr>
        <a:xfrm>
          <a:off x="0" y="1883324"/>
          <a:ext cx="4828172" cy="110930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rPr>
            <a:t>Varning</a:t>
          </a:r>
          <a:r>
            <a:rPr lang="en-US" sz="2000" kern="1200" dirty="0">
              <a:solidFill>
                <a:schemeClr val="tx1"/>
              </a:solidFill>
            </a:rPr>
            <a:t> 2 (</a:t>
          </a:r>
          <a:r>
            <a:rPr lang="en-US" sz="2000" kern="1200" dirty="0" err="1">
              <a:solidFill>
                <a:schemeClr val="tx1"/>
              </a:solidFill>
            </a:rPr>
            <a:t>gult</a:t>
          </a:r>
          <a:r>
            <a:rPr lang="en-US" sz="2000" kern="1200" dirty="0">
              <a:solidFill>
                <a:schemeClr val="tx1"/>
              </a:solidFill>
            </a:rPr>
            <a:t> </a:t>
          </a:r>
          <a:r>
            <a:rPr lang="en-US" sz="2000" kern="1200" dirty="0" err="1">
              <a:solidFill>
                <a:schemeClr val="tx1"/>
              </a:solidFill>
            </a:rPr>
            <a:t>kort</a:t>
          </a:r>
          <a:r>
            <a:rPr lang="en-US" sz="2000" kern="1200" dirty="0">
              <a:solidFill>
                <a:schemeClr val="tx1"/>
              </a:solidFill>
            </a:rPr>
            <a:t>)</a:t>
          </a:r>
        </a:p>
      </dsp:txBody>
      <dsp:txXfrm>
        <a:off x="54152" y="1937476"/>
        <a:ext cx="4719868" cy="1001002"/>
      </dsp:txXfrm>
    </dsp:sp>
    <dsp:sp modelId="{23A682D1-4608-40A0-A850-7340B2F741EA}">
      <dsp:nvSpPr>
        <dsp:cNvPr id="0" name=""/>
        <dsp:cNvSpPr/>
      </dsp:nvSpPr>
      <dsp:spPr>
        <a:xfrm>
          <a:off x="0" y="3050230"/>
          <a:ext cx="4828172" cy="110930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rPr>
            <a:t>Tredje</a:t>
          </a:r>
          <a:r>
            <a:rPr lang="en-US" sz="2000" kern="1200" dirty="0">
              <a:solidFill>
                <a:schemeClr val="tx1"/>
              </a:solidFill>
            </a:rPr>
            <a:t> </a:t>
          </a:r>
          <a:r>
            <a:rPr lang="en-US" sz="2000" kern="1200" dirty="0" err="1">
              <a:solidFill>
                <a:schemeClr val="tx1"/>
              </a:solidFill>
            </a:rPr>
            <a:t>gången</a:t>
          </a:r>
          <a:r>
            <a:rPr lang="en-US" sz="2000" kern="1200" dirty="0">
              <a:solidFill>
                <a:schemeClr val="tx1"/>
              </a:solidFill>
            </a:rPr>
            <a:t> Timeout (</a:t>
          </a:r>
          <a:r>
            <a:rPr lang="en-US" sz="2000" kern="1200" dirty="0" err="1">
              <a:solidFill>
                <a:schemeClr val="tx1"/>
              </a:solidFill>
            </a:rPr>
            <a:t>Rött</a:t>
          </a:r>
          <a:r>
            <a:rPr lang="en-US" sz="2000" kern="1200" dirty="0">
              <a:solidFill>
                <a:schemeClr val="tx1"/>
              </a:solidFill>
            </a:rPr>
            <a:t> </a:t>
          </a:r>
          <a:r>
            <a:rPr lang="en-US" sz="2000" kern="1200" dirty="0" err="1">
              <a:solidFill>
                <a:schemeClr val="tx1"/>
              </a:solidFill>
            </a:rPr>
            <a:t>kort</a:t>
          </a:r>
          <a:r>
            <a:rPr lang="en-US" sz="2000" kern="1200" dirty="0">
              <a:solidFill>
                <a:schemeClr val="tx1"/>
              </a:solidFill>
            </a:rPr>
            <a:t>)</a:t>
          </a:r>
        </a:p>
      </dsp:txBody>
      <dsp:txXfrm>
        <a:off x="54152" y="3104382"/>
        <a:ext cx="4719868" cy="1001002"/>
      </dsp:txXfrm>
    </dsp:sp>
    <dsp:sp modelId="{D2F419F9-B859-4798-863E-1C74AFF5E369}">
      <dsp:nvSpPr>
        <dsp:cNvPr id="0" name=""/>
        <dsp:cNvSpPr/>
      </dsp:nvSpPr>
      <dsp:spPr>
        <a:xfrm>
          <a:off x="0" y="4660864"/>
          <a:ext cx="4828172" cy="11093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t>Tidsbegränsat</a:t>
          </a:r>
          <a:r>
            <a:rPr lang="en-US" sz="2000" kern="1200" dirty="0"/>
            <a:t> </a:t>
          </a:r>
          <a:r>
            <a:rPr lang="en-US" sz="2000" kern="1200" dirty="0" err="1"/>
            <a:t>och</a:t>
          </a:r>
          <a:r>
            <a:rPr lang="en-US" sz="2000" kern="1200" dirty="0"/>
            <a:t> bort </a:t>
          </a:r>
          <a:r>
            <a:rPr lang="en-US" sz="2000" kern="1200" dirty="0" err="1"/>
            <a:t>ifrån</a:t>
          </a:r>
          <a:r>
            <a:rPr lang="en-US" sz="2000" kern="1200" dirty="0"/>
            <a:t> </a:t>
          </a:r>
          <a:r>
            <a:rPr lang="en-US" sz="2000" kern="1200" dirty="0" err="1"/>
            <a:t>andra</a:t>
          </a:r>
          <a:r>
            <a:rPr lang="en-US" sz="2000" kern="1200" dirty="0"/>
            <a:t> </a:t>
          </a:r>
          <a:r>
            <a:rPr lang="en-US" sz="2000" kern="1200" dirty="0" err="1"/>
            <a:t>spelare</a:t>
          </a:r>
          <a:r>
            <a:rPr lang="en-US" sz="2000" kern="1200" dirty="0"/>
            <a:t>. </a:t>
          </a:r>
          <a:r>
            <a:rPr lang="en-US" sz="2000" kern="1200" dirty="0" err="1"/>
            <a:t>Konversation</a:t>
          </a:r>
          <a:r>
            <a:rPr lang="en-US" sz="2000" kern="1200" dirty="0"/>
            <a:t> </a:t>
          </a:r>
          <a:r>
            <a:rPr lang="en-US" sz="2000" kern="1200" dirty="0" err="1"/>
            <a:t>efter</a:t>
          </a:r>
          <a:r>
            <a:rPr lang="en-US" sz="2000" kern="1200" dirty="0"/>
            <a:t> </a:t>
          </a:r>
          <a:r>
            <a:rPr lang="en-US" sz="2000" kern="1200" dirty="0" err="1"/>
            <a:t>träning</a:t>
          </a:r>
          <a:r>
            <a:rPr lang="en-US" sz="2000" kern="1200" dirty="0"/>
            <a:t> om </a:t>
          </a:r>
          <a:r>
            <a:rPr lang="en-US" sz="2000" kern="1200" dirty="0" err="1"/>
            <a:t>vad</a:t>
          </a:r>
          <a:r>
            <a:rPr lang="en-US" sz="2000" kern="1200" dirty="0"/>
            <a:t> hen </a:t>
          </a:r>
          <a:r>
            <a:rPr lang="en-US" sz="2000" kern="1200" dirty="0" err="1"/>
            <a:t>gjorde</a:t>
          </a:r>
          <a:r>
            <a:rPr lang="en-US" sz="2000" kern="1200" dirty="0"/>
            <a:t> </a:t>
          </a:r>
          <a:r>
            <a:rPr lang="en-US" sz="2000" kern="1200" dirty="0" err="1"/>
            <a:t>som</a:t>
          </a:r>
          <a:r>
            <a:rPr lang="en-US" sz="2000" kern="1200" dirty="0"/>
            <a:t> </a:t>
          </a:r>
          <a:r>
            <a:rPr lang="en-US" sz="2000" kern="1200" dirty="0" err="1"/>
            <a:t>resulterade</a:t>
          </a:r>
          <a:r>
            <a:rPr lang="en-US" sz="2000" kern="1200" dirty="0"/>
            <a:t> i Time out. </a:t>
          </a:r>
        </a:p>
      </dsp:txBody>
      <dsp:txXfrm>
        <a:off x="54152" y="4715016"/>
        <a:ext cx="4719868" cy="1001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1FBD-C442-405E-A83E-2595D57559ED}">
      <dsp:nvSpPr>
        <dsp:cNvPr id="0" name=""/>
        <dsp:cNvSpPr/>
      </dsp:nvSpPr>
      <dsp:spPr>
        <a:xfrm>
          <a:off x="0" y="30070"/>
          <a:ext cx="6666833" cy="26292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Ingen förändring av beteende</a:t>
          </a:r>
        </a:p>
      </dsp:txBody>
      <dsp:txXfrm>
        <a:off x="128347" y="158417"/>
        <a:ext cx="6410139" cy="2372515"/>
      </dsp:txXfrm>
    </dsp:sp>
    <dsp:sp modelId="{570897A1-DA1A-411C-9EE8-96B61C3C6D15}">
      <dsp:nvSpPr>
        <dsp:cNvPr id="0" name=""/>
        <dsp:cNvSpPr/>
      </dsp:nvSpPr>
      <dsp:spPr>
        <a:xfrm>
          <a:off x="0" y="2794640"/>
          <a:ext cx="6666833" cy="26292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Föräldranärvaro krävs, värdegrundsgruppen notifieras</a:t>
          </a:r>
        </a:p>
      </dsp:txBody>
      <dsp:txXfrm>
        <a:off x="128347" y="2922987"/>
        <a:ext cx="6410139" cy="2372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777B4-EA3C-4021-973F-018D6E0B6DAD}">
      <dsp:nvSpPr>
        <dsp:cNvPr id="0" name=""/>
        <dsp:cNvSpPr/>
      </dsp:nvSpPr>
      <dsp:spPr>
        <a:xfrm>
          <a:off x="0" y="30070"/>
          <a:ext cx="6666833" cy="26292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Ingen </a:t>
          </a:r>
          <a:r>
            <a:rPr lang="en-US" sz="4700" kern="1200" dirty="0" err="1"/>
            <a:t>förändring</a:t>
          </a:r>
          <a:r>
            <a:rPr lang="en-US" sz="4700" kern="1200" dirty="0"/>
            <a:t> av </a:t>
          </a:r>
          <a:r>
            <a:rPr lang="en-US" sz="4700" kern="1200" dirty="0" err="1"/>
            <a:t>beteende</a:t>
          </a:r>
          <a:endParaRPr lang="en-US" sz="4700" kern="1200" dirty="0"/>
        </a:p>
      </dsp:txBody>
      <dsp:txXfrm>
        <a:off x="128347" y="158417"/>
        <a:ext cx="6410139" cy="2372515"/>
      </dsp:txXfrm>
    </dsp:sp>
    <dsp:sp modelId="{B3F1DF0E-B27E-47B9-A1E8-12C5E3B12CC9}">
      <dsp:nvSpPr>
        <dsp:cNvPr id="0" name=""/>
        <dsp:cNvSpPr/>
      </dsp:nvSpPr>
      <dsp:spPr>
        <a:xfrm>
          <a:off x="0" y="2794640"/>
          <a:ext cx="6666833" cy="26292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Avstängning från träning och tävling, beslut tas av styrelsen</a:t>
          </a:r>
        </a:p>
      </dsp:txBody>
      <dsp:txXfrm>
        <a:off x="128347" y="2922987"/>
        <a:ext cx="6410139" cy="2372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0T12:03:42.462"/>
    </inkml:context>
    <inkml:brush xml:id="br0">
      <inkml:brushProperty name="width" value="0.05" units="cm"/>
      <inkml:brushProperty name="height" value="0.0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0T12:03:43.639"/>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0T12:03:44.490"/>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0T12:03:44.848"/>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68C85606-0DAE-4A08-A4E8-7E4880DC8B0F}" type="datetimeFigureOut">
              <a:rPr lang="sv-SE" smtClean="0"/>
              <a:t>2022-03-19</a:t>
            </a:fld>
            <a:endParaRPr lang="sv-SE"/>
          </a:p>
        </p:txBody>
      </p:sp>
      <p:sp>
        <p:nvSpPr>
          <p:cNvPr id="4" name="Platshållare för bildobjekt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79892F06-39AA-4DC9-BA04-F4924699EDB8}" type="slidenum">
              <a:rPr lang="sv-SE" smtClean="0"/>
              <a:t>‹#›</a:t>
            </a:fld>
            <a:endParaRPr lang="sv-SE"/>
          </a:p>
        </p:txBody>
      </p:sp>
    </p:spTree>
    <p:extLst>
      <p:ext uri="{BB962C8B-B14F-4D97-AF65-F5344CB8AC3E}">
        <p14:creationId xmlns:p14="http://schemas.microsoft.com/office/powerpoint/2010/main" val="159201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 1 när det gäller förändring av utmanande beteende är utformning av aktiviteter med tanke på klarhet i instruktion, väldefinierade uppgifter och klara mål det första steget då det inte ger utrymme till normbrytande beteende genom själva upplägget. </a:t>
            </a:r>
          </a:p>
          <a:p>
            <a:endParaRPr lang="sv-SE" dirty="0"/>
          </a:p>
          <a:p>
            <a:r>
              <a:rPr lang="sv-SE" dirty="0"/>
              <a:t>Steg 2 är en klar definierad eskaleringstrappa med förstådda steg och en sanktion eller konsekvens till fortsatt beteende. Hur väl detta fungerar beror på hur det genomfäljs men också på hur det är uppbyggt. Värdegrunden och en gemensam definition ligger som bas i detta arbete.    </a:t>
            </a:r>
          </a:p>
        </p:txBody>
      </p:sp>
      <p:sp>
        <p:nvSpPr>
          <p:cNvPr id="4" name="Platshållare för bildnummer 3"/>
          <p:cNvSpPr>
            <a:spLocks noGrp="1"/>
          </p:cNvSpPr>
          <p:nvPr>
            <p:ph type="sldNum" sz="quarter" idx="5"/>
          </p:nvPr>
        </p:nvSpPr>
        <p:spPr/>
        <p:txBody>
          <a:bodyPr/>
          <a:lstStyle/>
          <a:p>
            <a:fld id="{79892F06-39AA-4DC9-BA04-F4924699EDB8}" type="slidenum">
              <a:rPr lang="sv-SE" smtClean="0"/>
              <a:t>20</a:t>
            </a:fld>
            <a:endParaRPr lang="sv-SE"/>
          </a:p>
        </p:txBody>
      </p:sp>
    </p:spTree>
    <p:extLst>
      <p:ext uri="{BB962C8B-B14F-4D97-AF65-F5344CB8AC3E}">
        <p14:creationId xmlns:p14="http://schemas.microsoft.com/office/powerpoint/2010/main" val="206446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A8C0477-8413-402B-980F-EBF05BB6C919}" type="datetimeFigureOut">
              <a:rPr lang="sv-SE" smtClean="0"/>
              <a:t>2022-03-19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322240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A8C0477-8413-402B-980F-EBF05BB6C919}" type="datetimeFigureOut">
              <a:rPr lang="sv-SE" smtClean="0"/>
              <a:t>2022-03-19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381552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A8C0477-8413-402B-980F-EBF05BB6C919}" type="datetimeFigureOut">
              <a:rPr lang="sv-SE" smtClean="0"/>
              <a:t>2022-03-19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157704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6D1A7E-A868-49B1-8540-C68576E2AF1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404CCE2-327F-432D-9400-189FADAB6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63E366E-0E94-433C-A350-9244DAE3E5DC}"/>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72D3F770-358D-442B-B4F3-0E68BC1C45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4BCAB3-AF7F-4757-83E4-932135C8B257}"/>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350251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46667E-3A0F-4E35-AEFE-C6A0C16919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2EEA7D5-7A42-4529-B38C-DCA8E621BF2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0F5D46-9EAF-4B1D-903F-497814F9AA43}"/>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B5457C53-CCBD-49EE-9783-12ECCABC8D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BA5D65-0584-4F43-BDBD-109A3940D058}"/>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8399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EC8586-593A-443D-8053-3B8304DB07D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B398F56-F9DD-479B-ACAF-D26357CAA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809860D-2EA1-477D-A5EA-22117F5A6C5F}"/>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37E17B90-2B85-4DC6-895F-6C7E2F522D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CE4C02-1D0E-4825-A6CA-5475028A37EC}"/>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160898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15D2F3-AE62-4EDF-90BA-81CD4D6141E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8DB3B5-D584-4A4A-92FA-57BF4495880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47B307E-764C-4486-B5B6-4BBC173C2D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4318EF8-F51B-4E45-85D1-FE4522D262DB}"/>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6" name="Platshållare för sidfot 5">
            <a:extLst>
              <a:ext uri="{FF2B5EF4-FFF2-40B4-BE49-F238E27FC236}">
                <a16:creationId xmlns:a16="http://schemas.microsoft.com/office/drawing/2014/main" id="{5A1E2982-73AC-4AA8-A8B6-A162935AA7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C383B99-EEED-4E14-9F84-7F575581F835}"/>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196678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04D2D-9B2F-40B4-ACD5-407DDA054F0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023130-6D44-4EAE-AAC1-9F32DBD63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9D8097B-9032-4FC5-BAC7-6A0C79AFBDE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9E6B708-9B1C-436C-84A7-02B4C0995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BF25E51-B9AB-4E16-894E-AFA3ECEB318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7EA9EEC-2A10-4D44-9CCD-E56375E0ABB0}"/>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8" name="Platshållare för sidfot 7">
            <a:extLst>
              <a:ext uri="{FF2B5EF4-FFF2-40B4-BE49-F238E27FC236}">
                <a16:creationId xmlns:a16="http://schemas.microsoft.com/office/drawing/2014/main" id="{187190E5-7924-4DFA-AE7D-BCA9BE2896B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ACE889B-681D-4C0E-9561-4360DE866C59}"/>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2662694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281675-2048-4B83-8322-6319FDE6CBE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E2093EC-79FC-40FD-9772-510C433E6BCB}"/>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4" name="Platshållare för sidfot 3">
            <a:extLst>
              <a:ext uri="{FF2B5EF4-FFF2-40B4-BE49-F238E27FC236}">
                <a16:creationId xmlns:a16="http://schemas.microsoft.com/office/drawing/2014/main" id="{4FC36E5B-E563-4D64-96ED-E53704C8525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E5015F5-50A5-4CE3-9D37-91398BE710AF}"/>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795217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D7A142E-3A0D-459C-9EF8-E7F0A201BD52}"/>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3" name="Platshållare för sidfot 2">
            <a:extLst>
              <a:ext uri="{FF2B5EF4-FFF2-40B4-BE49-F238E27FC236}">
                <a16:creationId xmlns:a16="http://schemas.microsoft.com/office/drawing/2014/main" id="{27725C87-A2DD-44A2-A889-55C7F5B75B5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1E308-0CA6-45DD-8EB7-2ADFC19A2225}"/>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87895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0E4E2-8F9D-4F31-BABB-2C28C363D20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CFE42B0-1D81-4A41-B1C7-20612FCDA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DC4EB92-03AF-4405-8059-967052514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4D1E0EE-4817-4C96-8E8B-FE70A2CD655D}"/>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6" name="Platshållare för sidfot 5">
            <a:extLst>
              <a:ext uri="{FF2B5EF4-FFF2-40B4-BE49-F238E27FC236}">
                <a16:creationId xmlns:a16="http://schemas.microsoft.com/office/drawing/2014/main" id="{76B92044-B2C0-419F-88A4-4AD247AEA7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FE405E9-F341-42E6-8F7C-3B76CEB2F849}"/>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122680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A8C0477-8413-402B-980F-EBF05BB6C919}" type="datetimeFigureOut">
              <a:rPr lang="sv-SE" smtClean="0"/>
              <a:t>2022-03-19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1553642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003B3-7B3A-4339-A3B2-470D48ACC1F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E39DD27-C4C3-442D-B909-A675A5A1B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316F263-D0C0-4ED5-89A7-07E3EF732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2A0155-9F6C-4F21-B5E4-B801DEA75B19}"/>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6" name="Platshållare för sidfot 5">
            <a:extLst>
              <a:ext uri="{FF2B5EF4-FFF2-40B4-BE49-F238E27FC236}">
                <a16:creationId xmlns:a16="http://schemas.microsoft.com/office/drawing/2014/main" id="{7F076C68-636C-41B1-A9F5-A2B91D21F5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05101F-E44C-44C7-8DFC-6382F5DCDAD0}"/>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499553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FF728-CDF5-471A-B6A2-E5B278383E4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1F1675D-1567-4F51-8A49-C44A96D1CD6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486FC5-D01F-4835-ACE2-210D26F154EE}"/>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7D8BEC1D-60D3-45FE-88ED-10C0C2581F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28DDE5-E2F1-41FD-9724-BDFA369FEBB7}"/>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328955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72BEE66-4815-4C97-B7C2-5155B56529D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6ED3789-2C33-4D2F-A910-680D0657B50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F0E54A1-A9EC-44EE-8209-A64F2F2B44E8}"/>
              </a:ext>
            </a:extLst>
          </p:cNvPr>
          <p:cNvSpPr>
            <a:spLocks noGrp="1"/>
          </p:cNvSpPr>
          <p:nvPr>
            <p:ph type="dt" sz="half" idx="10"/>
          </p:nvPr>
        </p:nvSpPr>
        <p:spPr/>
        <p:txBody>
          <a:body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D1498681-19A5-473E-965F-C5F6C17B9E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09D21C-1877-4134-B484-8F57EE81769D}"/>
              </a:ext>
            </a:extLst>
          </p:cNvPr>
          <p:cNvSpPr>
            <a:spLocks noGrp="1"/>
          </p:cNvSpPr>
          <p:nvPr>
            <p:ph type="sldNum" sz="quarter" idx="12"/>
          </p:nvPr>
        </p:nvSpPr>
        <p:spPr/>
        <p:txBody>
          <a:bodyPr/>
          <a:lstStyle/>
          <a:p>
            <a:fld id="{875CE080-38CD-452A-87CD-AE75DE7736F2}" type="slidenum">
              <a:rPr lang="sv-SE" smtClean="0"/>
              <a:t>‹#›</a:t>
            </a:fld>
            <a:endParaRPr lang="sv-SE"/>
          </a:p>
        </p:txBody>
      </p:sp>
    </p:spTree>
    <p:extLst>
      <p:ext uri="{BB962C8B-B14F-4D97-AF65-F5344CB8AC3E}">
        <p14:creationId xmlns:p14="http://schemas.microsoft.com/office/powerpoint/2010/main" val="244572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A8C0477-8413-402B-980F-EBF05BB6C919}" type="datetimeFigureOut">
              <a:rPr lang="sv-SE" smtClean="0"/>
              <a:t>2022-03-19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99497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A8C0477-8413-402B-980F-EBF05BB6C919}" type="datetimeFigureOut">
              <a:rPr lang="sv-SE" smtClean="0"/>
              <a:t>2022-03-19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112516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A8C0477-8413-402B-980F-EBF05BB6C919}" type="datetimeFigureOut">
              <a:rPr lang="sv-SE" smtClean="0"/>
              <a:t>2022-03-19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304928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A8C0477-8413-402B-980F-EBF05BB6C919}" type="datetimeFigureOut">
              <a:rPr lang="sv-SE" smtClean="0"/>
              <a:t>2022-03-19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342730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C0477-8413-402B-980F-EBF05BB6C919}" type="datetimeFigureOut">
              <a:rPr lang="sv-SE" smtClean="0"/>
              <a:t>2022-03-19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199166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A8C0477-8413-402B-980F-EBF05BB6C919}" type="datetimeFigureOut">
              <a:rPr lang="sv-SE" smtClean="0"/>
              <a:t>2022-03-19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427696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A8C0477-8413-402B-980F-EBF05BB6C919}" type="datetimeFigureOut">
              <a:rPr lang="sv-SE" smtClean="0"/>
              <a:t>2022-03-19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1C63023-9129-42EC-9B8B-163A849946B7}" type="slidenum">
              <a:rPr lang="sv-SE" smtClean="0"/>
              <a:t>‹#›</a:t>
            </a:fld>
            <a:endParaRPr lang="sv-SE"/>
          </a:p>
        </p:txBody>
      </p:sp>
    </p:spTree>
    <p:extLst>
      <p:ext uri="{BB962C8B-B14F-4D97-AF65-F5344CB8AC3E}">
        <p14:creationId xmlns:p14="http://schemas.microsoft.com/office/powerpoint/2010/main" val="230247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C0477-8413-402B-980F-EBF05BB6C919}" type="datetimeFigureOut">
              <a:rPr lang="sv-SE" smtClean="0"/>
              <a:t>2022-03-19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3023-9129-42EC-9B8B-163A849946B7}" type="slidenum">
              <a:rPr lang="sv-SE" smtClean="0"/>
              <a:t>‹#›</a:t>
            </a:fld>
            <a:endParaRPr lang="sv-SE"/>
          </a:p>
        </p:txBody>
      </p:sp>
    </p:spTree>
    <p:extLst>
      <p:ext uri="{BB962C8B-B14F-4D97-AF65-F5344CB8AC3E}">
        <p14:creationId xmlns:p14="http://schemas.microsoft.com/office/powerpoint/2010/main" val="6827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FE574CD-DF4C-4B95-B38F-A0DC06A96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E50B60C-4699-490E-9824-0718E1AEA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DE6956-0BF4-4340-83D0-A7CAE8429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91171-E107-4DD5-A5E3-10F429D984F4}" type="datetimeFigureOut">
              <a:rPr lang="sv-SE" smtClean="0"/>
              <a:t>2022-03-19</a:t>
            </a:fld>
            <a:endParaRPr lang="sv-SE"/>
          </a:p>
        </p:txBody>
      </p:sp>
      <p:sp>
        <p:nvSpPr>
          <p:cNvPr id="5" name="Platshållare för sidfot 4">
            <a:extLst>
              <a:ext uri="{FF2B5EF4-FFF2-40B4-BE49-F238E27FC236}">
                <a16:creationId xmlns:a16="http://schemas.microsoft.com/office/drawing/2014/main" id="{552F83AC-39E7-4CB8-ACF7-DFC0A5E02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F6906EB-B61F-4439-8BE2-196EF7B33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CE080-38CD-452A-87CD-AE75DE7736F2}" type="slidenum">
              <a:rPr lang="sv-SE" smtClean="0"/>
              <a:t>‹#›</a:t>
            </a:fld>
            <a:endParaRPr lang="sv-SE"/>
          </a:p>
        </p:txBody>
      </p:sp>
    </p:spTree>
    <p:extLst>
      <p:ext uri="{BB962C8B-B14F-4D97-AF65-F5344CB8AC3E}">
        <p14:creationId xmlns:p14="http://schemas.microsoft.com/office/powerpoint/2010/main" val="583173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vff.svenskfotboll.se/samhallsnytta/mangfald/ett-steg-fram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vardegrundsgruppen@ruf.n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video" Target="https://www.youtube.com/embed/p4WiDTgTMPA?feature=oembed" TargetMode="Externa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melanda UF Innebandy - SolidSport">
            <a:extLst>
              <a:ext uri="{FF2B5EF4-FFF2-40B4-BE49-F238E27FC236}">
                <a16:creationId xmlns:a16="http://schemas.microsoft.com/office/drawing/2014/main" id="{0FA8244B-DF1C-454C-8AED-B9E83E7D5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71" b="15806"/>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4DD61FD-E484-47DC-9D68-0B0DAC9C916F}"/>
              </a:ext>
            </a:extLst>
          </p:cNvPr>
          <p:cNvSpPr>
            <a:spLocks noGrp="1"/>
          </p:cNvSpPr>
          <p:nvPr>
            <p:ph type="ctrTitle"/>
          </p:nvPr>
        </p:nvSpPr>
        <p:spPr>
          <a:xfrm>
            <a:off x="952228" y="743447"/>
            <a:ext cx="3973385" cy="1449324"/>
          </a:xfrm>
          <a:noFill/>
        </p:spPr>
        <p:txBody>
          <a:bodyPr>
            <a:normAutofit/>
          </a:bodyPr>
          <a:lstStyle/>
          <a:p>
            <a:pPr algn="l"/>
            <a:r>
              <a:rPr lang="sv-SE" sz="4000" b="1" dirty="0">
                <a:latin typeface="+mn-lt"/>
              </a:rPr>
              <a:t>VÄRDEGRUNDER</a:t>
            </a:r>
          </a:p>
        </p:txBody>
      </p:sp>
      <p:sp>
        <p:nvSpPr>
          <p:cNvPr id="3" name="Underrubrik 2">
            <a:extLst>
              <a:ext uri="{FF2B5EF4-FFF2-40B4-BE49-F238E27FC236}">
                <a16:creationId xmlns:a16="http://schemas.microsoft.com/office/drawing/2014/main" id="{2328EEC4-FFD3-4A7C-AA00-17FF74DE675F}"/>
              </a:ext>
            </a:extLst>
          </p:cNvPr>
          <p:cNvSpPr>
            <a:spLocks noGrp="1"/>
          </p:cNvSpPr>
          <p:nvPr>
            <p:ph type="subTitle" idx="1"/>
          </p:nvPr>
        </p:nvSpPr>
        <p:spPr>
          <a:xfrm>
            <a:off x="952229" y="4629234"/>
            <a:ext cx="3973386" cy="1485319"/>
          </a:xfrm>
          <a:noFill/>
        </p:spPr>
        <p:txBody>
          <a:bodyPr>
            <a:normAutofit/>
          </a:bodyPr>
          <a:lstStyle/>
          <a:p>
            <a:pPr algn="l"/>
            <a:endParaRPr lang="sv-SE"/>
          </a:p>
          <a:p>
            <a:pPr algn="l"/>
            <a:endParaRPr lang="sv-SE"/>
          </a:p>
        </p:txBody>
      </p:sp>
      <p:sp>
        <p:nvSpPr>
          <p:cNvPr id="4" name="textruta 3">
            <a:extLst>
              <a:ext uri="{FF2B5EF4-FFF2-40B4-BE49-F238E27FC236}">
                <a16:creationId xmlns:a16="http://schemas.microsoft.com/office/drawing/2014/main" id="{1556BCEA-CB88-451B-9059-659E4A0F40D1}"/>
              </a:ext>
            </a:extLst>
          </p:cNvPr>
          <p:cNvSpPr txBox="1"/>
          <p:nvPr/>
        </p:nvSpPr>
        <p:spPr>
          <a:xfrm>
            <a:off x="238991" y="2481696"/>
            <a:ext cx="5626675" cy="1217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sv-SE" dirty="0"/>
              <a:t>Skapa</a:t>
            </a:r>
            <a:r>
              <a:rPr lang="sv-SE" dirty="0">
                <a:ea typeface="+mn-lt"/>
                <a:cs typeface="+mn-lt"/>
              </a:rPr>
              <a:t> en trygg idrottsmiljö för aktiva, ledare och föräldrar</a:t>
            </a:r>
            <a:endParaRPr lang="en-US" dirty="0">
              <a:ea typeface="+mn-lt"/>
              <a:cs typeface="+mn-lt"/>
            </a:endParaRPr>
          </a:p>
          <a:p>
            <a:pPr marL="285750" indent="-285750">
              <a:lnSpc>
                <a:spcPct val="90000"/>
              </a:lnSpc>
              <a:spcBef>
                <a:spcPts val="1000"/>
              </a:spcBef>
              <a:buFont typeface="Arial"/>
              <a:buChar char="•"/>
            </a:pPr>
            <a:r>
              <a:rPr lang="sv-SE" dirty="0">
                <a:ea typeface="+mn-lt"/>
                <a:cs typeface="+mn-lt"/>
              </a:rPr>
              <a:t>Ta fram värdegrunder och handlingsplan för föreningen </a:t>
            </a:r>
          </a:p>
        </p:txBody>
      </p:sp>
    </p:spTree>
    <p:extLst>
      <p:ext uri="{BB962C8B-B14F-4D97-AF65-F5344CB8AC3E}">
        <p14:creationId xmlns:p14="http://schemas.microsoft.com/office/powerpoint/2010/main" val="29025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0358C-1D65-40B1-A487-D71FF3AAECB9}"/>
              </a:ext>
            </a:extLst>
          </p:cNvPr>
          <p:cNvSpPr>
            <a:spLocks noGrp="1"/>
          </p:cNvSpPr>
          <p:nvPr>
            <p:ph type="title"/>
          </p:nvPr>
        </p:nvSpPr>
        <p:spPr>
          <a:xfrm>
            <a:off x="524741" y="620392"/>
            <a:ext cx="3808268" cy="5504688"/>
          </a:xfrm>
        </p:spPr>
        <p:txBody>
          <a:bodyPr>
            <a:normAutofit/>
          </a:bodyPr>
          <a:lstStyle/>
          <a:p>
            <a:r>
              <a:rPr lang="sv-SE" sz="5400" dirty="0">
                <a:latin typeface="+mn-lt"/>
              </a:rPr>
              <a:t>Glädje och Gemenskap</a:t>
            </a:r>
          </a:p>
        </p:txBody>
      </p:sp>
      <p:graphicFrame>
        <p:nvGraphicFramePr>
          <p:cNvPr id="5" name="Platshållare för innehåll 2">
            <a:extLst>
              <a:ext uri="{FF2B5EF4-FFF2-40B4-BE49-F238E27FC236}">
                <a16:creationId xmlns:a16="http://schemas.microsoft.com/office/drawing/2014/main" id="{4527AA84-1EBF-4B1A-AC46-139C6C3ACEEF}"/>
              </a:ext>
            </a:extLst>
          </p:cNvPr>
          <p:cNvGraphicFramePr>
            <a:graphicFrameLocks noGrp="1"/>
          </p:cNvGraphicFramePr>
          <p:nvPr>
            <p:ph idx="1"/>
            <p:extLst>
              <p:ext uri="{D42A27DB-BD31-4B8C-83A1-F6EECF244321}">
                <p14:modId xmlns:p14="http://schemas.microsoft.com/office/powerpoint/2010/main" val="82253124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32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1B6D0D-1DB6-4D04-96F7-CDCCD1B9A437}"/>
              </a:ext>
            </a:extLst>
          </p:cNvPr>
          <p:cNvSpPr>
            <a:spLocks noGrp="1"/>
          </p:cNvSpPr>
          <p:nvPr>
            <p:ph type="title"/>
          </p:nvPr>
        </p:nvSpPr>
        <p:spPr>
          <a:xfrm>
            <a:off x="648929" y="629266"/>
            <a:ext cx="3667039" cy="5506358"/>
          </a:xfrm>
        </p:spPr>
        <p:txBody>
          <a:bodyPr>
            <a:normAutofit/>
          </a:bodyPr>
          <a:lstStyle/>
          <a:p>
            <a:r>
              <a:rPr lang="sv-SE" sz="4800" dirty="0">
                <a:latin typeface="+mn-lt"/>
              </a:rPr>
              <a:t>Demokrati</a:t>
            </a:r>
            <a:r>
              <a:rPr lang="sv-SE" dirty="0">
                <a:latin typeface="+mn-lt"/>
              </a:rPr>
              <a:t> och Utveckling</a:t>
            </a:r>
          </a:p>
        </p:txBody>
      </p:sp>
      <p:graphicFrame>
        <p:nvGraphicFramePr>
          <p:cNvPr id="5" name="Platshållare för innehåll 2">
            <a:extLst>
              <a:ext uri="{FF2B5EF4-FFF2-40B4-BE49-F238E27FC236}">
                <a16:creationId xmlns:a16="http://schemas.microsoft.com/office/drawing/2014/main" id="{FF738EB5-BC7A-4983-8DBB-A7C431AC444A}"/>
              </a:ext>
            </a:extLst>
          </p:cNvPr>
          <p:cNvGraphicFramePr>
            <a:graphicFrameLocks noGrp="1"/>
          </p:cNvGraphicFramePr>
          <p:nvPr>
            <p:ph idx="1"/>
            <p:extLst>
              <p:ext uri="{D42A27DB-BD31-4B8C-83A1-F6EECF244321}">
                <p14:modId xmlns:p14="http://schemas.microsoft.com/office/powerpoint/2010/main" val="3414110091"/>
              </p:ext>
            </p:extLst>
          </p:nvPr>
        </p:nvGraphicFramePr>
        <p:xfrm>
          <a:off x="5263764" y="723570"/>
          <a:ext cx="6035040" cy="54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16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melanda UF Innebandy - SolidSport">
            <a:extLst>
              <a:ext uri="{FF2B5EF4-FFF2-40B4-BE49-F238E27FC236}">
                <a16:creationId xmlns:a16="http://schemas.microsoft.com/office/drawing/2014/main" id="{0FA8244B-DF1C-454C-8AED-B9E83E7D5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71" b="15806"/>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4DD61FD-E484-47DC-9D68-0B0DAC9C916F}"/>
              </a:ext>
            </a:extLst>
          </p:cNvPr>
          <p:cNvSpPr>
            <a:spLocks noGrp="1"/>
          </p:cNvSpPr>
          <p:nvPr>
            <p:ph type="ctrTitle"/>
          </p:nvPr>
        </p:nvSpPr>
        <p:spPr>
          <a:xfrm>
            <a:off x="450001" y="1736521"/>
            <a:ext cx="4475612" cy="3657600"/>
          </a:xfrm>
          <a:noFill/>
        </p:spPr>
        <p:txBody>
          <a:bodyPr>
            <a:normAutofit/>
          </a:bodyPr>
          <a:lstStyle/>
          <a:p>
            <a:pPr algn="l">
              <a:spcBef>
                <a:spcPts val="1000"/>
              </a:spcBef>
            </a:pPr>
            <a:r>
              <a:rPr lang="sv-SE" sz="5200" b="1" dirty="0">
                <a:ea typeface="+mj-lt"/>
                <a:cs typeface="+mj-lt"/>
              </a:rPr>
              <a:t>R  - Roligt</a:t>
            </a:r>
            <a:endParaRPr lang="en-US" sz="5200" b="1" dirty="0">
              <a:ea typeface="+mj-lt"/>
              <a:cs typeface="+mj-lt"/>
            </a:endParaRPr>
          </a:p>
          <a:p>
            <a:pPr algn="l">
              <a:spcBef>
                <a:spcPts val="1000"/>
              </a:spcBef>
            </a:pPr>
            <a:r>
              <a:rPr lang="sv-SE" sz="5200" b="1" dirty="0">
                <a:ea typeface="+mj-lt"/>
                <a:cs typeface="+mj-lt"/>
              </a:rPr>
              <a:t>U  - Utvecklande</a:t>
            </a:r>
            <a:endParaRPr lang="en-US" sz="5200" b="1" dirty="0">
              <a:ea typeface="+mj-lt"/>
              <a:cs typeface="+mj-lt"/>
            </a:endParaRPr>
          </a:p>
          <a:p>
            <a:pPr algn="l">
              <a:spcBef>
                <a:spcPts val="1000"/>
              </a:spcBef>
            </a:pPr>
            <a:r>
              <a:rPr lang="sv-SE" sz="5200" b="1" dirty="0">
                <a:ea typeface="+mj-lt"/>
                <a:cs typeface="+mj-lt"/>
              </a:rPr>
              <a:t>F  - För Alla</a:t>
            </a:r>
            <a:endParaRPr lang="en-US" sz="5200" b="1" dirty="0">
              <a:ea typeface="+mj-lt"/>
              <a:cs typeface="+mj-lt"/>
            </a:endParaRPr>
          </a:p>
          <a:p>
            <a:pPr algn="l"/>
            <a:endParaRPr lang="sv-SE" sz="5200" dirty="0">
              <a:latin typeface="+mn-lt"/>
              <a:cs typeface="Calibri"/>
            </a:endParaRPr>
          </a:p>
        </p:txBody>
      </p:sp>
      <p:sp>
        <p:nvSpPr>
          <p:cNvPr id="3" name="Underrubrik 2">
            <a:extLst>
              <a:ext uri="{FF2B5EF4-FFF2-40B4-BE49-F238E27FC236}">
                <a16:creationId xmlns:a16="http://schemas.microsoft.com/office/drawing/2014/main" id="{2328EEC4-FFD3-4A7C-AA00-17FF74DE675F}"/>
              </a:ext>
            </a:extLst>
          </p:cNvPr>
          <p:cNvSpPr>
            <a:spLocks noGrp="1"/>
          </p:cNvSpPr>
          <p:nvPr>
            <p:ph type="subTitle" idx="1"/>
          </p:nvPr>
        </p:nvSpPr>
        <p:spPr>
          <a:xfrm>
            <a:off x="952229" y="4629234"/>
            <a:ext cx="3973386" cy="1485319"/>
          </a:xfrm>
          <a:noFill/>
        </p:spPr>
        <p:txBody>
          <a:bodyPr vert="horz" lIns="91440" tIns="45720" rIns="91440" bIns="45720" rtlCol="0" anchor="t">
            <a:normAutofit/>
          </a:bodyPr>
          <a:lstStyle/>
          <a:p>
            <a:pPr algn="l"/>
            <a:endParaRPr lang="sv-SE" sz="1700" dirty="0"/>
          </a:p>
          <a:p>
            <a:pPr algn="l"/>
            <a:endParaRPr lang="sv-SE" sz="1700" dirty="0">
              <a:cs typeface="Calibri"/>
            </a:endParaRPr>
          </a:p>
        </p:txBody>
      </p:sp>
    </p:spTree>
    <p:extLst>
      <p:ext uri="{BB962C8B-B14F-4D97-AF65-F5344CB8AC3E}">
        <p14:creationId xmlns:p14="http://schemas.microsoft.com/office/powerpoint/2010/main" val="376336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A56119-3E1C-4DFB-BF75-5E91A1669002}"/>
              </a:ext>
            </a:extLst>
          </p:cNvPr>
          <p:cNvSpPr>
            <a:spLocks noGrp="1"/>
          </p:cNvSpPr>
          <p:nvPr>
            <p:ph type="ctrTitle"/>
          </p:nvPr>
        </p:nvSpPr>
        <p:spPr>
          <a:xfrm>
            <a:off x="1524000" y="-211756"/>
            <a:ext cx="9144000" cy="1811956"/>
          </a:xfrm>
        </p:spPr>
        <p:txBody>
          <a:bodyPr>
            <a:normAutofit/>
          </a:bodyPr>
          <a:lstStyle/>
          <a:p>
            <a:r>
              <a:rPr lang="sv-SE" sz="4800" dirty="0"/>
              <a:t>Så många som möjligt ska idrotta så länge som möjligt</a:t>
            </a:r>
          </a:p>
        </p:txBody>
      </p:sp>
      <p:sp>
        <p:nvSpPr>
          <p:cNvPr id="3" name="Underrubrik 2">
            <a:extLst>
              <a:ext uri="{FF2B5EF4-FFF2-40B4-BE49-F238E27FC236}">
                <a16:creationId xmlns:a16="http://schemas.microsoft.com/office/drawing/2014/main" id="{1B118D02-35DD-4A2D-9D8F-83908A4FD99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D3550C87-3051-4B17-A2A9-1C67E7B93ED0}"/>
              </a:ext>
            </a:extLst>
          </p:cNvPr>
          <p:cNvPicPr>
            <a:picLocks noChangeAspect="1"/>
          </p:cNvPicPr>
          <p:nvPr/>
        </p:nvPicPr>
        <p:blipFill>
          <a:blip r:embed="rId2"/>
          <a:stretch>
            <a:fillRect/>
          </a:stretch>
        </p:blipFill>
        <p:spPr>
          <a:xfrm>
            <a:off x="1020278" y="1600200"/>
            <a:ext cx="9952522" cy="5185611"/>
          </a:xfrm>
          <a:prstGeom prst="rect">
            <a:avLst/>
          </a:prstGeom>
        </p:spPr>
      </p:pic>
    </p:spTree>
    <p:extLst>
      <p:ext uri="{BB962C8B-B14F-4D97-AF65-F5344CB8AC3E}">
        <p14:creationId xmlns:p14="http://schemas.microsoft.com/office/powerpoint/2010/main" val="324266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4AA8AC-A3B3-4B49-8658-16E90D38C04B}"/>
              </a:ext>
            </a:extLst>
          </p:cNvPr>
          <p:cNvSpPr>
            <a:spLocks noGrp="1"/>
          </p:cNvSpPr>
          <p:nvPr>
            <p:ph type="title"/>
          </p:nvPr>
        </p:nvSpPr>
        <p:spPr>
          <a:xfrm>
            <a:off x="524741" y="620392"/>
            <a:ext cx="3808268" cy="5504688"/>
          </a:xfrm>
        </p:spPr>
        <p:txBody>
          <a:bodyPr>
            <a:normAutofit/>
          </a:bodyPr>
          <a:lstStyle/>
          <a:p>
            <a:r>
              <a:rPr lang="sv-SE" sz="6000" dirty="0">
                <a:solidFill>
                  <a:schemeClr val="accent5"/>
                </a:solidFill>
                <a:cs typeface="Calibri Light"/>
              </a:rPr>
              <a:t>Levande värdegrund</a:t>
            </a:r>
            <a:endParaRPr lang="sv-SE" sz="6000" dirty="0">
              <a:solidFill>
                <a:schemeClr val="accent5"/>
              </a:solidFill>
            </a:endParaRPr>
          </a:p>
        </p:txBody>
      </p:sp>
      <p:graphicFrame>
        <p:nvGraphicFramePr>
          <p:cNvPr id="19" name="Platshållare för innehåll 2">
            <a:extLst>
              <a:ext uri="{FF2B5EF4-FFF2-40B4-BE49-F238E27FC236}">
                <a16:creationId xmlns:a16="http://schemas.microsoft.com/office/drawing/2014/main" id="{57708986-F203-4A4F-BD48-93BB86B817DE}"/>
              </a:ext>
            </a:extLst>
          </p:cNvPr>
          <p:cNvGraphicFramePr>
            <a:graphicFrameLocks noGrp="1"/>
          </p:cNvGraphicFramePr>
          <p:nvPr>
            <p:ph idx="1"/>
            <p:extLst>
              <p:ext uri="{D42A27DB-BD31-4B8C-83A1-F6EECF244321}">
                <p14:modId xmlns:p14="http://schemas.microsoft.com/office/powerpoint/2010/main" val="154538549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57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ABD3E-C062-4A9D-875C-08FF189A2002}"/>
              </a:ext>
            </a:extLst>
          </p:cNvPr>
          <p:cNvSpPr>
            <a:spLocks noGrp="1"/>
          </p:cNvSpPr>
          <p:nvPr>
            <p:ph type="title"/>
          </p:nvPr>
        </p:nvSpPr>
        <p:spPr>
          <a:xfrm>
            <a:off x="839788" y="457200"/>
            <a:ext cx="9252168" cy="1600200"/>
          </a:xfrm>
        </p:spPr>
        <p:txBody>
          <a:bodyPr>
            <a:normAutofit/>
          </a:bodyPr>
          <a:lstStyle/>
          <a:p>
            <a:r>
              <a:rPr lang="sv-SE" sz="4000" b="1" dirty="0"/>
              <a:t>Tips på diskussionsfrågor i lagen</a:t>
            </a:r>
          </a:p>
        </p:txBody>
      </p:sp>
      <p:sp>
        <p:nvSpPr>
          <p:cNvPr id="3" name="Platshållare för innehåll 2">
            <a:extLst>
              <a:ext uri="{FF2B5EF4-FFF2-40B4-BE49-F238E27FC236}">
                <a16:creationId xmlns:a16="http://schemas.microsoft.com/office/drawing/2014/main" id="{A92B1697-AAE3-4E14-8011-169560DCF187}"/>
              </a:ext>
            </a:extLst>
          </p:cNvPr>
          <p:cNvSpPr>
            <a:spLocks noGrp="1"/>
          </p:cNvSpPr>
          <p:nvPr>
            <p:ph idx="1"/>
          </p:nvPr>
        </p:nvSpPr>
        <p:spPr>
          <a:xfrm>
            <a:off x="545285" y="2407640"/>
            <a:ext cx="10810104" cy="3453410"/>
          </a:xfrm>
        </p:spPr>
        <p:txBody>
          <a:bodyPr>
            <a:normAutofit/>
          </a:bodyPr>
          <a:lstStyle/>
          <a:p>
            <a:r>
              <a:rPr lang="sv-SE" dirty="0"/>
              <a:t>Hur ska vi behandla varandra i vårt lag? </a:t>
            </a:r>
          </a:p>
          <a:p>
            <a:r>
              <a:rPr lang="sv-SE" dirty="0"/>
              <a:t>Hur kan du hjälpa laget att jobba bättre tillsammans? </a:t>
            </a:r>
          </a:p>
          <a:p>
            <a:r>
              <a:rPr lang="sv-SE" dirty="0"/>
              <a:t>Hur ska vi vara mot varandra när vi vinner? När vi </a:t>
            </a:r>
            <a:r>
              <a:rPr lang="sv-SE"/>
              <a:t>förlorar?</a:t>
            </a:r>
            <a:endParaRPr lang="sv-SE" dirty="0"/>
          </a:p>
          <a:p>
            <a:r>
              <a:rPr lang="sv-SE" dirty="0"/>
              <a:t>Hur blir man en förebild och hur kan du bli en förebild för andra i laget? </a:t>
            </a:r>
          </a:p>
          <a:p>
            <a:endParaRPr lang="sv-SE" dirty="0"/>
          </a:p>
        </p:txBody>
      </p:sp>
      <p:sp>
        <p:nvSpPr>
          <p:cNvPr id="4" name="Platshållare för text 3">
            <a:extLst>
              <a:ext uri="{FF2B5EF4-FFF2-40B4-BE49-F238E27FC236}">
                <a16:creationId xmlns:a16="http://schemas.microsoft.com/office/drawing/2014/main" id="{4C49D419-EF56-4C49-B412-A36EA980BEDB}"/>
              </a:ext>
            </a:extLst>
          </p:cNvPr>
          <p:cNvSpPr>
            <a:spLocks noGrp="1"/>
          </p:cNvSpPr>
          <p:nvPr>
            <p:ph type="body" sz="half" idx="2"/>
          </p:nvPr>
        </p:nvSpPr>
        <p:spPr/>
        <p:txBody>
          <a:bodyPr/>
          <a:lstStyle/>
          <a:p>
            <a:endParaRPr lang="sv-SE" dirty="0"/>
          </a:p>
        </p:txBody>
      </p:sp>
    </p:spTree>
    <p:extLst>
      <p:ext uri="{BB962C8B-B14F-4D97-AF65-F5344CB8AC3E}">
        <p14:creationId xmlns:p14="http://schemas.microsoft.com/office/powerpoint/2010/main" val="398398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5CD9C0-C7F4-4EC1-9B25-BBC562410D33}"/>
              </a:ext>
            </a:extLst>
          </p:cNvPr>
          <p:cNvSpPr>
            <a:spLocks noGrp="1"/>
          </p:cNvSpPr>
          <p:nvPr>
            <p:ph type="title"/>
          </p:nvPr>
        </p:nvSpPr>
        <p:spPr>
          <a:xfrm>
            <a:off x="5234260" y="785611"/>
            <a:ext cx="5992540" cy="1314853"/>
          </a:xfrm>
        </p:spPr>
        <p:txBody>
          <a:bodyPr anchor="b">
            <a:normAutofit/>
          </a:bodyPr>
          <a:lstStyle/>
          <a:p>
            <a:r>
              <a:rPr lang="sv-SE" sz="4000" b="1" dirty="0">
                <a:cs typeface="Calibri Light"/>
              </a:rPr>
              <a:t>Ett steg framåt </a:t>
            </a:r>
            <a:endParaRPr lang="sv-SE" sz="4000" b="1" dirty="0"/>
          </a:p>
        </p:txBody>
      </p:sp>
      <p:sp>
        <p:nvSpPr>
          <p:cNvPr id="3" name="Platshållare för innehåll 2">
            <a:extLst>
              <a:ext uri="{FF2B5EF4-FFF2-40B4-BE49-F238E27FC236}">
                <a16:creationId xmlns:a16="http://schemas.microsoft.com/office/drawing/2014/main" id="{18F7FF0A-4935-465D-992C-1B065AE2BD67}"/>
              </a:ext>
            </a:extLst>
          </p:cNvPr>
          <p:cNvSpPr>
            <a:spLocks noGrp="1"/>
          </p:cNvSpPr>
          <p:nvPr>
            <p:ph idx="1"/>
          </p:nvPr>
        </p:nvSpPr>
        <p:spPr>
          <a:xfrm>
            <a:off x="5054958" y="2516698"/>
            <a:ext cx="6147073" cy="4127376"/>
          </a:xfrm>
        </p:spPr>
        <p:txBody>
          <a:bodyPr vert="horz" lIns="91440" tIns="45720" rIns="91440" bIns="45720" rtlCol="0">
            <a:normAutofit fontScale="92500" lnSpcReduction="10000"/>
          </a:bodyPr>
          <a:lstStyle/>
          <a:p>
            <a:r>
              <a:rPr lang="sv-SE" sz="2000" dirty="0">
                <a:cs typeface="Calibri"/>
              </a:rPr>
              <a:t>Material som har tagits fram av Svenska Fotbollsförbundet med syftet att skapa en tryggare fotbollsmiljö och att stärka både jaget och laget. </a:t>
            </a:r>
          </a:p>
          <a:p>
            <a:endParaRPr lang="sv-SE" sz="2000" dirty="0">
              <a:cs typeface="Calibri"/>
            </a:endParaRPr>
          </a:p>
          <a:p>
            <a:pPr marL="0" indent="0">
              <a:buNone/>
            </a:pPr>
            <a:r>
              <a:rPr lang="sv-SE" sz="2000" b="1" dirty="0">
                <a:cs typeface="Calibri"/>
              </a:rPr>
              <a:t>Teman för värderingsövningarna:</a:t>
            </a:r>
          </a:p>
          <a:p>
            <a:r>
              <a:rPr lang="sv-SE" sz="2000" dirty="0">
                <a:cs typeface="Calibri"/>
              </a:rPr>
              <a:t>Identitet, självkänsla och självförtroende</a:t>
            </a:r>
          </a:p>
          <a:p>
            <a:r>
              <a:rPr lang="sv-SE" sz="2000" dirty="0">
                <a:cs typeface="Calibri"/>
              </a:rPr>
              <a:t>Vänskap och gemenskap</a:t>
            </a:r>
          </a:p>
          <a:p>
            <a:r>
              <a:rPr lang="sv-SE" sz="2000" dirty="0">
                <a:cs typeface="Calibri"/>
              </a:rPr>
              <a:t>Respekt och tillit</a:t>
            </a:r>
          </a:p>
          <a:p>
            <a:r>
              <a:rPr lang="sv-SE" sz="2000" dirty="0">
                <a:cs typeface="Calibri"/>
              </a:rPr>
              <a:t>Fördomar och normer</a:t>
            </a:r>
          </a:p>
          <a:p>
            <a:endParaRPr lang="sv-SE" sz="2000" dirty="0">
              <a:ea typeface="+mn-lt"/>
              <a:cs typeface="+mn-lt"/>
            </a:endParaRPr>
          </a:p>
          <a:p>
            <a:r>
              <a:rPr lang="sv-SE" sz="2000" dirty="0">
                <a:ea typeface="+mn-lt"/>
                <a:cs typeface="+mn-lt"/>
                <a:hlinkClick r:id="rId2"/>
              </a:rPr>
              <a:t>Ett steg framåt - Organisation och samhälle (svenskfotboll.se)</a:t>
            </a:r>
            <a:endParaRPr lang="sv-SE" sz="2000" dirty="0">
              <a:cs typeface="Calibri"/>
            </a:endParaRPr>
          </a:p>
          <a:p>
            <a:endParaRPr lang="sv-SE" sz="1300" dirty="0">
              <a:cs typeface="Calibri"/>
            </a:endParaRPr>
          </a:p>
          <a:p>
            <a:endParaRPr lang="sv-SE" sz="1300" dirty="0">
              <a:cs typeface="Calibri"/>
            </a:endParaRPr>
          </a:p>
        </p:txBody>
      </p:sp>
      <p:sp>
        <p:nvSpPr>
          <p:cNvPr id="21" name="Rectangle 8">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654296" cy="6861717"/>
          </a:xfrm>
          <a:prstGeom prst="rect">
            <a:avLst/>
          </a:prstGeom>
          <a:solidFill>
            <a:srgbClr val="2F46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2"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986164"/>
            <a:ext cx="3373935"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F564FD90-C365-4A50-B15E-D69CF3AB3394}"/>
              </a:ext>
            </a:extLst>
          </p:cNvPr>
          <p:cNvPicPr>
            <a:picLocks noChangeAspect="1"/>
          </p:cNvPicPr>
          <p:nvPr/>
        </p:nvPicPr>
        <p:blipFill>
          <a:blip r:embed="rId3"/>
          <a:stretch>
            <a:fillRect/>
          </a:stretch>
        </p:blipFill>
        <p:spPr>
          <a:xfrm>
            <a:off x="1168232" y="1335575"/>
            <a:ext cx="2323217" cy="3707262"/>
          </a:xfrm>
          <a:prstGeom prst="rect">
            <a:avLst/>
          </a:prstGeom>
        </p:spPr>
      </p:pic>
      <p:cxnSp>
        <p:nvCxnSpPr>
          <p:cNvPr id="23" name="Straight Connector 12">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54983" y="2422200"/>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5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8750B26D-7872-4695-80EA-8B4447681BC0}"/>
              </a:ext>
            </a:extLst>
          </p:cNvPr>
          <p:cNvPicPr>
            <a:picLocks noChangeAspect="1"/>
          </p:cNvPicPr>
          <p:nvPr/>
        </p:nvPicPr>
        <p:blipFill rotWithShape="1">
          <a:blip r:embed="rId2"/>
          <a:srcRect l="2173" r="1" b="1"/>
          <a:stretch/>
        </p:blipFill>
        <p:spPr>
          <a:xfrm>
            <a:off x="20" y="431"/>
            <a:ext cx="8115280" cy="6408311"/>
          </a:xfrm>
          <a:prstGeom prst="rect">
            <a:avLst/>
          </a:prstGeom>
        </p:spPr>
      </p:pic>
      <p:sp>
        <p:nvSpPr>
          <p:cNvPr id="14" name="Content Placeholder 13">
            <a:extLst>
              <a:ext uri="{FF2B5EF4-FFF2-40B4-BE49-F238E27FC236}">
                <a16:creationId xmlns:a16="http://schemas.microsoft.com/office/drawing/2014/main" id="{54AAEA68-FC40-469E-A62A-F091C5238023}"/>
              </a:ext>
            </a:extLst>
          </p:cNvPr>
          <p:cNvSpPr>
            <a:spLocks noGrp="1"/>
          </p:cNvSpPr>
          <p:nvPr>
            <p:ph idx="1"/>
          </p:nvPr>
        </p:nvSpPr>
        <p:spPr>
          <a:xfrm>
            <a:off x="8643193" y="2418408"/>
            <a:ext cx="2942813" cy="3540265"/>
          </a:xfrm>
        </p:spPr>
        <p:txBody>
          <a:bodyPr>
            <a:normAutofit/>
          </a:bodyPr>
          <a:lstStyle/>
          <a:p>
            <a:r>
              <a:rPr lang="en-US" sz="2000" dirty="0" err="1"/>
              <a:t>Exempel</a:t>
            </a:r>
            <a:r>
              <a:rPr lang="en-US" sz="2000" dirty="0"/>
              <a:t> </a:t>
            </a:r>
            <a:r>
              <a:rPr lang="en-US" sz="2000" dirty="0" err="1"/>
              <a:t>på</a:t>
            </a:r>
            <a:r>
              <a:rPr lang="en-US" sz="2000" dirty="0"/>
              <a:t> </a:t>
            </a:r>
            <a:r>
              <a:rPr lang="en-US" sz="2000" dirty="0" err="1"/>
              <a:t>en</a:t>
            </a:r>
            <a:r>
              <a:rPr lang="en-US" sz="2000" dirty="0"/>
              <a:t> </a:t>
            </a:r>
            <a:r>
              <a:rPr lang="en-US" sz="2000" dirty="0" err="1"/>
              <a:t>övning</a:t>
            </a:r>
            <a:r>
              <a:rPr lang="en-US" sz="2000" dirty="0"/>
              <a:t> för </a:t>
            </a:r>
            <a:r>
              <a:rPr lang="en-US" sz="2000" dirty="0" err="1"/>
              <a:t>att</a:t>
            </a:r>
            <a:r>
              <a:rPr lang="en-US" sz="2000" dirty="0"/>
              <a:t> </a:t>
            </a:r>
            <a:r>
              <a:rPr lang="en-US" sz="2000" dirty="0" err="1"/>
              <a:t>utveckla</a:t>
            </a:r>
            <a:r>
              <a:rPr lang="en-US" sz="2000" dirty="0"/>
              <a:t> </a:t>
            </a:r>
            <a:r>
              <a:rPr lang="en-US" sz="2000" dirty="0" err="1"/>
              <a:t>samarbete</a:t>
            </a:r>
            <a:r>
              <a:rPr lang="en-US" sz="2000" dirty="0"/>
              <a:t>, </a:t>
            </a:r>
            <a:r>
              <a:rPr lang="en-US" sz="2000" dirty="0" err="1"/>
              <a:t>kreativa</a:t>
            </a:r>
            <a:r>
              <a:rPr lang="en-US" sz="2000" dirty="0"/>
              <a:t> </a:t>
            </a:r>
            <a:r>
              <a:rPr lang="en-US" sz="2000" dirty="0" err="1"/>
              <a:t>lösningar</a:t>
            </a:r>
            <a:r>
              <a:rPr lang="en-US" sz="2000" dirty="0"/>
              <a:t> </a:t>
            </a:r>
            <a:r>
              <a:rPr lang="en-US" sz="2000" dirty="0" err="1"/>
              <a:t>och</a:t>
            </a:r>
            <a:r>
              <a:rPr lang="en-US" sz="2000" dirty="0"/>
              <a:t> </a:t>
            </a:r>
            <a:r>
              <a:rPr lang="en-US" sz="2000" dirty="0" err="1"/>
              <a:t>att</a:t>
            </a:r>
            <a:r>
              <a:rPr lang="en-US" sz="2000" dirty="0"/>
              <a:t> </a:t>
            </a:r>
            <a:r>
              <a:rPr lang="en-US" sz="2000" dirty="0" err="1"/>
              <a:t>lita</a:t>
            </a:r>
            <a:r>
              <a:rPr lang="en-US" sz="2000" dirty="0"/>
              <a:t> </a:t>
            </a:r>
            <a:r>
              <a:rPr lang="en-US" sz="2000" dirty="0" err="1"/>
              <a:t>på</a:t>
            </a:r>
            <a:r>
              <a:rPr lang="en-US" sz="2000" dirty="0"/>
              <a:t> </a:t>
            </a:r>
            <a:r>
              <a:rPr lang="en-US" sz="2000" dirty="0" err="1"/>
              <a:t>varandra</a:t>
            </a:r>
            <a:r>
              <a:rPr lang="en-US" sz="2000" dirty="0"/>
              <a:t>.</a:t>
            </a:r>
          </a:p>
        </p:txBody>
      </p:sp>
      <p:sp>
        <p:nvSpPr>
          <p:cNvPr id="2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5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0E293F3F-6DFC-4AA5-B873-E9CB73F4CD2C}"/>
              </a:ext>
            </a:extLst>
          </p:cNvPr>
          <p:cNvPicPr>
            <a:picLocks noGrp="1" noChangeAspect="1"/>
          </p:cNvPicPr>
          <p:nvPr>
            <p:ph idx="1"/>
          </p:nvPr>
        </p:nvPicPr>
        <p:blipFill>
          <a:blip r:embed="rId2"/>
          <a:stretch>
            <a:fillRect/>
          </a:stretch>
        </p:blipFill>
        <p:spPr>
          <a:xfrm>
            <a:off x="3561165" y="643466"/>
            <a:ext cx="5069670" cy="5571067"/>
          </a:xfrm>
          <a:prstGeom prst="rect">
            <a:avLst/>
          </a:prstGeom>
        </p:spPr>
      </p:pic>
    </p:spTree>
    <p:extLst>
      <p:ext uri="{BB962C8B-B14F-4D97-AF65-F5344CB8AC3E}">
        <p14:creationId xmlns:p14="http://schemas.microsoft.com/office/powerpoint/2010/main" val="406651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00D53ACB-7982-4D66-98E5-2D4319DB65A0}"/>
              </a:ext>
            </a:extLst>
          </p:cNvPr>
          <p:cNvSpPr>
            <a:spLocks noGrp="1"/>
          </p:cNvSpPr>
          <p:nvPr>
            <p:ph type="ctrTitle"/>
          </p:nvPr>
        </p:nvSpPr>
        <p:spPr>
          <a:xfrm>
            <a:off x="838200" y="914402"/>
            <a:ext cx="10515600" cy="2659957"/>
          </a:xfrm>
        </p:spPr>
        <p:txBody>
          <a:bodyPr>
            <a:normAutofit/>
          </a:bodyPr>
          <a:lstStyle/>
          <a:p>
            <a:r>
              <a:rPr lang="sv-SE" sz="8000">
                <a:solidFill>
                  <a:srgbClr val="FFFFFF"/>
                </a:solidFill>
              </a:rPr>
              <a:t>Värdegrundsgruppen</a:t>
            </a:r>
          </a:p>
        </p:txBody>
      </p:sp>
      <p:sp>
        <p:nvSpPr>
          <p:cNvPr id="3" name="Underrubrik 2">
            <a:extLst>
              <a:ext uri="{FF2B5EF4-FFF2-40B4-BE49-F238E27FC236}">
                <a16:creationId xmlns:a16="http://schemas.microsoft.com/office/drawing/2014/main" id="{CFF5EBBA-955A-4100-AC78-E737FF797E2C}"/>
              </a:ext>
            </a:extLst>
          </p:cNvPr>
          <p:cNvSpPr>
            <a:spLocks noGrp="1"/>
          </p:cNvSpPr>
          <p:nvPr>
            <p:ph type="subTitle" idx="1"/>
          </p:nvPr>
        </p:nvSpPr>
        <p:spPr>
          <a:xfrm>
            <a:off x="838200" y="4368800"/>
            <a:ext cx="10515600" cy="1390650"/>
          </a:xfrm>
        </p:spPr>
        <p:txBody>
          <a:bodyPr>
            <a:normAutofit fontScale="92500" lnSpcReduction="10000"/>
          </a:bodyPr>
          <a:lstStyle/>
          <a:p>
            <a:r>
              <a:rPr lang="sv-SE" sz="3200" dirty="0"/>
              <a:t>Eskaleringstrappa för att hantera utmanande beteende, barn och ungdomar upp till 18år och aktiva över 18 år)</a:t>
            </a:r>
          </a:p>
          <a:p>
            <a:r>
              <a:rPr lang="sv-SE" sz="3200" dirty="0"/>
              <a:t>Kränkande behandling/Orosanmälan</a:t>
            </a:r>
          </a:p>
        </p:txBody>
      </p:sp>
    </p:spTree>
    <p:extLst>
      <p:ext uri="{BB962C8B-B14F-4D97-AF65-F5344CB8AC3E}">
        <p14:creationId xmlns:p14="http://schemas.microsoft.com/office/powerpoint/2010/main" val="37477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E8663-15E6-4655-8107-F3703122851C}"/>
              </a:ext>
            </a:extLst>
          </p:cNvPr>
          <p:cNvSpPr>
            <a:spLocks noGrp="1"/>
          </p:cNvSpPr>
          <p:nvPr>
            <p:ph type="title"/>
          </p:nvPr>
        </p:nvSpPr>
        <p:spPr/>
        <p:txBody>
          <a:bodyPr/>
          <a:lstStyle/>
          <a:p>
            <a:r>
              <a:rPr lang="sv-SE" b="1" dirty="0">
                <a:cs typeface="Calibri Light"/>
              </a:rPr>
              <a:t>Värdegrundsgruppen</a:t>
            </a:r>
          </a:p>
        </p:txBody>
      </p:sp>
      <p:sp>
        <p:nvSpPr>
          <p:cNvPr id="3" name="Platshållare för innehåll 2">
            <a:extLst>
              <a:ext uri="{FF2B5EF4-FFF2-40B4-BE49-F238E27FC236}">
                <a16:creationId xmlns:a16="http://schemas.microsoft.com/office/drawing/2014/main" id="{428ED73F-76DD-4339-BFC2-A571D7A99A9C}"/>
              </a:ext>
            </a:extLst>
          </p:cNvPr>
          <p:cNvSpPr>
            <a:spLocks noGrp="1"/>
          </p:cNvSpPr>
          <p:nvPr>
            <p:ph idx="1"/>
          </p:nvPr>
        </p:nvSpPr>
        <p:spPr/>
        <p:txBody>
          <a:bodyPr vert="horz" lIns="91440" tIns="45720" rIns="91440" bIns="45720" rtlCol="0" anchor="t">
            <a:normAutofit/>
          </a:bodyPr>
          <a:lstStyle/>
          <a:p>
            <a:r>
              <a:rPr lang="sv-SE" dirty="0">
                <a:cs typeface="Calibri"/>
              </a:rPr>
              <a:t>Vi har gått Riksidrottsförbundets utbildning </a:t>
            </a:r>
            <a:r>
              <a:rPr lang="sv-SE" dirty="0" err="1">
                <a:cs typeface="Calibri"/>
              </a:rPr>
              <a:t>High</a:t>
            </a:r>
            <a:r>
              <a:rPr lang="sv-SE" dirty="0">
                <a:cs typeface="Calibri"/>
              </a:rPr>
              <a:t> </a:t>
            </a:r>
            <a:r>
              <a:rPr lang="sv-SE" dirty="0" err="1">
                <a:cs typeface="Calibri"/>
              </a:rPr>
              <a:t>five</a:t>
            </a:r>
            <a:r>
              <a:rPr lang="sv-SE" dirty="0">
                <a:cs typeface="Calibri"/>
              </a:rPr>
              <a:t> under 2021 och har därefter startat en värdegrundsgrupp. </a:t>
            </a:r>
          </a:p>
          <a:p>
            <a:r>
              <a:rPr lang="sv-SE" dirty="0">
                <a:cs typeface="Calibri"/>
              </a:rPr>
              <a:t>Värdegrundsguppen ska fungera som ett bollplank för alla medlemmar i frågor som har att göra med värdegrunden.</a:t>
            </a:r>
          </a:p>
          <a:p>
            <a:r>
              <a:rPr lang="sv-SE" dirty="0">
                <a:cs typeface="Calibri"/>
              </a:rPr>
              <a:t>Ni når värdegrundsgruppen genom mail: </a:t>
            </a:r>
            <a:r>
              <a:rPr lang="sv-SE" dirty="0">
                <a:cs typeface="Calibri"/>
                <a:hlinkClick r:id="rId2"/>
              </a:rPr>
              <a:t>vardegrundsgruppen@ruf.nu</a:t>
            </a:r>
            <a:r>
              <a:rPr lang="sv-SE" dirty="0">
                <a:cs typeface="Calibri"/>
              </a:rPr>
              <a:t> </a:t>
            </a:r>
          </a:p>
          <a:p>
            <a:r>
              <a:rPr lang="sv-SE" dirty="0">
                <a:cs typeface="Calibri"/>
              </a:rPr>
              <a:t>Synpunkter kan också skickas till oss (även anonymt) genom formulär på hemsidan.</a:t>
            </a:r>
          </a:p>
        </p:txBody>
      </p:sp>
      <p:sp>
        <p:nvSpPr>
          <p:cNvPr id="4" name="textruta 3">
            <a:extLst>
              <a:ext uri="{FF2B5EF4-FFF2-40B4-BE49-F238E27FC236}">
                <a16:creationId xmlns:a16="http://schemas.microsoft.com/office/drawing/2014/main" id="{BE88D183-7B34-463D-8557-0C4BAD4A4F0D}"/>
              </a:ext>
            </a:extLst>
          </p:cNvPr>
          <p:cNvSpPr txBox="1"/>
          <p:nvPr/>
        </p:nvSpPr>
        <p:spPr>
          <a:xfrm>
            <a:off x="4776355" y="596265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a:t>Skriv text här</a:t>
            </a:r>
          </a:p>
        </p:txBody>
      </p:sp>
    </p:spTree>
    <p:extLst>
      <p:ext uri="{BB962C8B-B14F-4D97-AF65-F5344CB8AC3E}">
        <p14:creationId xmlns:p14="http://schemas.microsoft.com/office/powerpoint/2010/main" val="368875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ubrik 1">
            <a:extLst>
              <a:ext uri="{FF2B5EF4-FFF2-40B4-BE49-F238E27FC236}">
                <a16:creationId xmlns:a16="http://schemas.microsoft.com/office/drawing/2014/main" id="{E6FBF204-8C15-4817-8CE8-59771CF694B6}"/>
              </a:ext>
            </a:extLst>
          </p:cNvPr>
          <p:cNvSpPr>
            <a:spLocks noGrp="1"/>
          </p:cNvSpPr>
          <p:nvPr>
            <p:ph type="title"/>
          </p:nvPr>
        </p:nvSpPr>
        <p:spPr>
          <a:xfrm>
            <a:off x="786385" y="841248"/>
            <a:ext cx="5129600" cy="5340097"/>
          </a:xfrm>
        </p:spPr>
        <p:txBody>
          <a:bodyPr anchor="ctr">
            <a:normAutofit/>
          </a:bodyPr>
          <a:lstStyle/>
          <a:p>
            <a:r>
              <a:rPr lang="sv-SE" sz="4800" dirty="0">
                <a:solidFill>
                  <a:schemeClr val="bg1"/>
                </a:solidFill>
              </a:rPr>
              <a:t>Konsekvent Kommunikation och etablerad rutin</a:t>
            </a:r>
          </a:p>
        </p:txBody>
      </p:sp>
      <p:graphicFrame>
        <p:nvGraphicFramePr>
          <p:cNvPr id="5" name="Platshållare för innehåll 2">
            <a:extLst>
              <a:ext uri="{FF2B5EF4-FFF2-40B4-BE49-F238E27FC236}">
                <a16:creationId xmlns:a16="http://schemas.microsoft.com/office/drawing/2014/main" id="{24814979-BAF0-4B55-A4AB-413C44C5F85F}"/>
              </a:ext>
            </a:extLst>
          </p:cNvPr>
          <p:cNvGraphicFramePr>
            <a:graphicFrameLocks noGrp="1"/>
          </p:cNvGraphicFramePr>
          <p:nvPr>
            <p:ph idx="1"/>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23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ubrik 1">
            <a:extLst>
              <a:ext uri="{FF2B5EF4-FFF2-40B4-BE49-F238E27FC236}">
                <a16:creationId xmlns:a16="http://schemas.microsoft.com/office/drawing/2014/main" id="{D503CB22-8A30-496E-A1DA-0FDE0DEEC95F}"/>
              </a:ext>
            </a:extLst>
          </p:cNvPr>
          <p:cNvSpPr>
            <a:spLocks noGrp="1"/>
          </p:cNvSpPr>
          <p:nvPr>
            <p:ph type="title"/>
          </p:nvPr>
        </p:nvSpPr>
        <p:spPr>
          <a:xfrm>
            <a:off x="786385" y="841248"/>
            <a:ext cx="5129600" cy="5340097"/>
          </a:xfrm>
        </p:spPr>
        <p:txBody>
          <a:bodyPr anchor="ctr">
            <a:normAutofit/>
          </a:bodyPr>
          <a:lstStyle/>
          <a:p>
            <a:r>
              <a:rPr lang="sv-SE" sz="4800">
                <a:solidFill>
                  <a:schemeClr val="bg1"/>
                </a:solidFill>
              </a:rPr>
              <a:t>Varningssystemet Steg 1</a:t>
            </a:r>
          </a:p>
        </p:txBody>
      </p:sp>
      <p:graphicFrame>
        <p:nvGraphicFramePr>
          <p:cNvPr id="5" name="Platshållare för innehåll 2">
            <a:extLst>
              <a:ext uri="{FF2B5EF4-FFF2-40B4-BE49-F238E27FC236}">
                <a16:creationId xmlns:a16="http://schemas.microsoft.com/office/drawing/2014/main" id="{5B7610EB-E828-45BC-9619-1EB1B4FAE031}"/>
              </a:ext>
            </a:extLst>
          </p:cNvPr>
          <p:cNvGraphicFramePr>
            <a:graphicFrameLocks noGrp="1"/>
          </p:cNvGraphicFramePr>
          <p:nvPr>
            <p:ph idx="1"/>
          </p:nvPr>
        </p:nvGraphicFramePr>
        <p:xfrm>
          <a:off x="6525628" y="529388"/>
          <a:ext cx="4828172" cy="6042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13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A35C72B-5B76-4F98-877F-6D4FF42D338B}"/>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2800" kern="1200" dirty="0" err="1">
                <a:solidFill>
                  <a:srgbClr val="FFFFFF"/>
                </a:solidFill>
                <a:latin typeface="+mj-lt"/>
                <a:ea typeface="+mj-ea"/>
                <a:cs typeface="+mj-cs"/>
              </a:rPr>
              <a:t>Varningssystemet</a:t>
            </a:r>
            <a:r>
              <a:rPr lang="en-US" sz="2800" kern="1200" dirty="0">
                <a:solidFill>
                  <a:srgbClr val="FFFFFF"/>
                </a:solidFill>
                <a:latin typeface="+mj-lt"/>
                <a:ea typeface="+mj-ea"/>
                <a:cs typeface="+mj-cs"/>
              </a:rPr>
              <a:t> Steg 2</a:t>
            </a:r>
          </a:p>
        </p:txBody>
      </p:sp>
      <p:sp>
        <p:nvSpPr>
          <p:cNvPr id="3" name="Platshållare för innehåll 2">
            <a:extLst>
              <a:ext uri="{FF2B5EF4-FFF2-40B4-BE49-F238E27FC236}">
                <a16:creationId xmlns:a16="http://schemas.microsoft.com/office/drawing/2014/main" id="{7E203C94-B738-4E72-A36D-19B4B85ECA7C}"/>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3200" dirty="0"/>
              <a:t>Mer </a:t>
            </a:r>
            <a:r>
              <a:rPr lang="en-US" sz="3200" dirty="0" err="1"/>
              <a:t>än</a:t>
            </a:r>
            <a:r>
              <a:rPr lang="en-US" sz="3200" dirty="0"/>
              <a:t> 2 Time out/</a:t>
            </a:r>
            <a:r>
              <a:rPr lang="en-US" sz="3200" dirty="0" err="1"/>
              <a:t>träning</a:t>
            </a:r>
            <a:endParaRPr lang="en-US" sz="3200" dirty="0"/>
          </a:p>
          <a:p>
            <a:r>
              <a:rPr lang="en-US" sz="3200" dirty="0" err="1"/>
              <a:t>Vägran</a:t>
            </a:r>
            <a:r>
              <a:rPr lang="en-US" sz="3200" dirty="0"/>
              <a:t> </a:t>
            </a:r>
            <a:r>
              <a:rPr lang="en-US" sz="3200" dirty="0" err="1"/>
              <a:t>att</a:t>
            </a:r>
            <a:r>
              <a:rPr lang="en-US" sz="3200" dirty="0"/>
              <a:t> </a:t>
            </a:r>
            <a:r>
              <a:rPr lang="en-US" sz="3200" dirty="0" err="1"/>
              <a:t>följa</a:t>
            </a:r>
            <a:r>
              <a:rPr lang="en-US" sz="3200" dirty="0"/>
              <a:t> </a:t>
            </a:r>
            <a:r>
              <a:rPr lang="en-US" sz="3200" dirty="0" err="1"/>
              <a:t>varningssystemet</a:t>
            </a:r>
            <a:endParaRPr lang="en-US" sz="3200" dirty="0"/>
          </a:p>
          <a:p>
            <a:r>
              <a:rPr lang="en-US" sz="3200" dirty="0" err="1"/>
              <a:t>Vägran</a:t>
            </a:r>
            <a:r>
              <a:rPr lang="en-US" sz="3200" dirty="0"/>
              <a:t> </a:t>
            </a:r>
            <a:r>
              <a:rPr lang="en-US" sz="3200" dirty="0" err="1"/>
              <a:t>att</a:t>
            </a:r>
            <a:r>
              <a:rPr lang="en-US" sz="3200" dirty="0"/>
              <a:t> </a:t>
            </a:r>
            <a:r>
              <a:rPr lang="en-US" sz="3200" dirty="0" err="1"/>
              <a:t>följa</a:t>
            </a:r>
            <a:r>
              <a:rPr lang="en-US" sz="3200" dirty="0"/>
              <a:t> </a:t>
            </a:r>
            <a:r>
              <a:rPr lang="en-US" sz="3200" dirty="0" err="1"/>
              <a:t>instruktioner</a:t>
            </a:r>
            <a:r>
              <a:rPr lang="en-US" sz="3200" dirty="0"/>
              <a:t> </a:t>
            </a:r>
          </a:p>
          <a:p>
            <a:r>
              <a:rPr lang="en-US" sz="3200" dirty="0" err="1"/>
              <a:t>Aggressivt</a:t>
            </a:r>
            <a:r>
              <a:rPr lang="en-US" sz="3200" dirty="0"/>
              <a:t> </a:t>
            </a:r>
            <a:r>
              <a:rPr lang="en-US" sz="3200" dirty="0" err="1"/>
              <a:t>beteende</a:t>
            </a:r>
            <a:endParaRPr lang="en-US" sz="3200" dirty="0"/>
          </a:p>
          <a:p>
            <a:endParaRPr lang="en-US" sz="2000" dirty="0"/>
          </a:p>
          <a:p>
            <a:endParaRPr lang="en-US" sz="2000" dirty="0"/>
          </a:p>
          <a:p>
            <a:pPr marL="0"/>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461F424A-F6B1-43B3-A355-B7DD4D7A2CD8}"/>
              </a:ext>
            </a:extLst>
          </p:cNvPr>
          <p:cNvSpPr txBox="1"/>
          <p:nvPr/>
        </p:nvSpPr>
        <p:spPr>
          <a:xfrm>
            <a:off x="8451604" y="1412489"/>
            <a:ext cx="3197701" cy="43638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Samtal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Vårdnadshavare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Försäkran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förändring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av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beteende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58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22A9238-1430-42A4-8E2B-59962F788ED6}"/>
              </a:ext>
            </a:extLst>
          </p:cNvPr>
          <p:cNvSpPr>
            <a:spLocks noGrp="1"/>
          </p:cNvSpPr>
          <p:nvPr>
            <p:ph type="title"/>
          </p:nvPr>
        </p:nvSpPr>
        <p:spPr>
          <a:xfrm>
            <a:off x="586478" y="1683756"/>
            <a:ext cx="3115265" cy="2396359"/>
          </a:xfrm>
        </p:spPr>
        <p:txBody>
          <a:bodyPr anchor="b">
            <a:normAutofit/>
          </a:bodyPr>
          <a:lstStyle/>
          <a:p>
            <a:pPr algn="r"/>
            <a:r>
              <a:rPr lang="sv-SE" sz="3100">
                <a:solidFill>
                  <a:srgbClr val="FFFFFF"/>
                </a:solidFill>
              </a:rPr>
              <a:t>Varningssystemet steg 3</a:t>
            </a:r>
          </a:p>
        </p:txBody>
      </p:sp>
      <p:graphicFrame>
        <p:nvGraphicFramePr>
          <p:cNvPr id="5" name="Platshållare för innehåll 2">
            <a:extLst>
              <a:ext uri="{FF2B5EF4-FFF2-40B4-BE49-F238E27FC236}">
                <a16:creationId xmlns:a16="http://schemas.microsoft.com/office/drawing/2014/main" id="{C2A09260-25E3-4A8B-87B7-60DADB057AA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78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00D2FB73-7E05-412F-BC5E-0F4840B7B86E}"/>
              </a:ext>
            </a:extLst>
          </p:cNvPr>
          <p:cNvSpPr>
            <a:spLocks noGrp="1"/>
          </p:cNvSpPr>
          <p:nvPr>
            <p:ph type="title"/>
          </p:nvPr>
        </p:nvSpPr>
        <p:spPr>
          <a:xfrm>
            <a:off x="586478" y="1683756"/>
            <a:ext cx="3115265" cy="2396359"/>
          </a:xfrm>
        </p:spPr>
        <p:txBody>
          <a:bodyPr anchor="b">
            <a:normAutofit/>
          </a:bodyPr>
          <a:lstStyle/>
          <a:p>
            <a:pPr algn="r"/>
            <a:r>
              <a:rPr lang="sv-SE" sz="3100">
                <a:solidFill>
                  <a:srgbClr val="FFFFFF"/>
                </a:solidFill>
              </a:rPr>
              <a:t>Varningssystemet Steg 4</a:t>
            </a:r>
          </a:p>
        </p:txBody>
      </p:sp>
      <p:graphicFrame>
        <p:nvGraphicFramePr>
          <p:cNvPr id="5" name="Platshållare för innehåll 2">
            <a:extLst>
              <a:ext uri="{FF2B5EF4-FFF2-40B4-BE49-F238E27FC236}">
                <a16:creationId xmlns:a16="http://schemas.microsoft.com/office/drawing/2014/main" id="{28186CFF-5859-41A7-89A3-DB4A9867B73C}"/>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39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Utropstecken på gul bakgrund">
            <a:extLst>
              <a:ext uri="{FF2B5EF4-FFF2-40B4-BE49-F238E27FC236}">
                <a16:creationId xmlns:a16="http://schemas.microsoft.com/office/drawing/2014/main" id="{A09F8B05-ACA3-4F66-86CC-0636A3EA289C}"/>
              </a:ext>
            </a:extLst>
          </p:cNvPr>
          <p:cNvPicPr>
            <a:picLocks noChangeAspect="1"/>
          </p:cNvPicPr>
          <p:nvPr/>
        </p:nvPicPr>
        <p:blipFill rotWithShape="1">
          <a:blip r:embed="rId2"/>
          <a:srcRect l="5200"/>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64D717D-ADBB-437A-92FA-C6C63A5A02BA}"/>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3700"/>
              <a:t>Kränkande behandling, olämpligt beteende involverande aktiva över 18 år.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71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80419D0-3029-4927-AEDB-4D581D032325}"/>
              </a:ext>
            </a:extLst>
          </p:cNvPr>
          <p:cNvSpPr>
            <a:spLocks noGrp="1"/>
          </p:cNvSpPr>
          <p:nvPr>
            <p:ph type="title"/>
          </p:nvPr>
        </p:nvSpPr>
        <p:spPr>
          <a:xfrm>
            <a:off x="586478" y="1683756"/>
            <a:ext cx="3115265" cy="2396359"/>
          </a:xfrm>
        </p:spPr>
        <p:txBody>
          <a:bodyPr anchor="b">
            <a:normAutofit/>
          </a:bodyPr>
          <a:lstStyle/>
          <a:p>
            <a:pPr algn="r"/>
            <a:r>
              <a:rPr lang="sv-SE" sz="3100">
                <a:solidFill>
                  <a:srgbClr val="FFFFFF"/>
                </a:solidFill>
              </a:rPr>
              <a:t>Varningssystemet steg </a:t>
            </a:r>
            <a:r>
              <a:rPr lang="sv-SE" sz="3100" dirty="0">
                <a:solidFill>
                  <a:srgbClr val="FFFFFF"/>
                </a:solidFill>
              </a:rPr>
              <a:t>1</a:t>
            </a:r>
            <a:endParaRPr lang="sv-SE" sz="3100">
              <a:solidFill>
                <a:srgbClr val="FFFFFF"/>
              </a:solidFill>
            </a:endParaRPr>
          </a:p>
        </p:txBody>
      </p:sp>
      <p:graphicFrame>
        <p:nvGraphicFramePr>
          <p:cNvPr id="5" name="Platshållare för innehåll 2">
            <a:extLst>
              <a:ext uri="{FF2B5EF4-FFF2-40B4-BE49-F238E27FC236}">
                <a16:creationId xmlns:a16="http://schemas.microsoft.com/office/drawing/2014/main" id="{0FF07856-0447-41F3-982A-8534083F8AC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47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22A9238-1430-42A4-8E2B-59962F788ED6}"/>
              </a:ext>
            </a:extLst>
          </p:cNvPr>
          <p:cNvSpPr>
            <a:spLocks noGrp="1"/>
          </p:cNvSpPr>
          <p:nvPr>
            <p:ph type="title"/>
          </p:nvPr>
        </p:nvSpPr>
        <p:spPr>
          <a:xfrm>
            <a:off x="586478" y="1683756"/>
            <a:ext cx="3115265" cy="2396359"/>
          </a:xfrm>
        </p:spPr>
        <p:txBody>
          <a:bodyPr anchor="b">
            <a:normAutofit/>
          </a:bodyPr>
          <a:lstStyle/>
          <a:p>
            <a:pPr algn="r"/>
            <a:r>
              <a:rPr lang="sv-SE" sz="3100" dirty="0">
                <a:solidFill>
                  <a:srgbClr val="FFFFFF"/>
                </a:solidFill>
              </a:rPr>
              <a:t>Varningssystemet steg 2</a:t>
            </a:r>
          </a:p>
        </p:txBody>
      </p:sp>
      <p:graphicFrame>
        <p:nvGraphicFramePr>
          <p:cNvPr id="5" name="Platshållare för innehåll 2">
            <a:extLst>
              <a:ext uri="{FF2B5EF4-FFF2-40B4-BE49-F238E27FC236}">
                <a16:creationId xmlns:a16="http://schemas.microsoft.com/office/drawing/2014/main" id="{C2A09260-25E3-4A8B-87B7-60DADB057AA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60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00D2FB73-7E05-412F-BC5E-0F4840B7B86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dirty="0" err="1">
                <a:solidFill>
                  <a:srgbClr val="FFFFFF"/>
                </a:solidFill>
                <a:latin typeface="+mj-lt"/>
                <a:ea typeface="+mj-ea"/>
                <a:cs typeface="+mj-cs"/>
              </a:rPr>
              <a:t>Varningssystemet</a:t>
            </a:r>
            <a:r>
              <a:rPr lang="en-US" sz="2800" kern="1200" dirty="0">
                <a:solidFill>
                  <a:srgbClr val="FFFFFF"/>
                </a:solidFill>
                <a:latin typeface="+mj-lt"/>
                <a:ea typeface="+mj-ea"/>
                <a:cs typeface="+mj-cs"/>
              </a:rPr>
              <a:t> Steg 3</a:t>
            </a:r>
          </a:p>
        </p:txBody>
      </p:sp>
      <p:graphicFrame>
        <p:nvGraphicFramePr>
          <p:cNvPr id="5" name="Platshållare för innehåll 2">
            <a:extLst>
              <a:ext uri="{FF2B5EF4-FFF2-40B4-BE49-F238E27FC236}">
                <a16:creationId xmlns:a16="http://schemas.microsoft.com/office/drawing/2014/main" id="{28186CFF-5859-41A7-89A3-DB4A9867B73C}"/>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97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E331FE86-EDF0-4252-8E6A-D7D6E91BE20E}"/>
              </a:ext>
            </a:extLst>
          </p:cNvPr>
          <p:cNvSpPr>
            <a:spLocks noGrp="1"/>
          </p:cNvSpPr>
          <p:nvPr>
            <p:ph type="title"/>
          </p:nvPr>
        </p:nvSpPr>
        <p:spPr>
          <a:xfrm>
            <a:off x="586478" y="1683756"/>
            <a:ext cx="3115265" cy="3631194"/>
          </a:xfrm>
        </p:spPr>
        <p:txBody>
          <a:bodyPr anchor="b">
            <a:normAutofit/>
          </a:bodyPr>
          <a:lstStyle/>
          <a:p>
            <a:r>
              <a:rPr lang="sv-SE" sz="2800" dirty="0">
                <a:solidFill>
                  <a:srgbClr val="FFFFFF"/>
                </a:solidFill>
              </a:rPr>
              <a:t>Struktur för rapportering och hantering av kränkande behandling i andra konstellationer.</a:t>
            </a:r>
            <a:br>
              <a:rPr lang="sv-SE" sz="2800" dirty="0">
                <a:solidFill>
                  <a:srgbClr val="FFFFFF"/>
                </a:solidFill>
              </a:rPr>
            </a:br>
            <a:br>
              <a:rPr lang="sv-SE" sz="2800" dirty="0">
                <a:solidFill>
                  <a:srgbClr val="FFFFFF"/>
                </a:solidFill>
              </a:rPr>
            </a:br>
            <a:r>
              <a:rPr lang="sv-SE" sz="2800" dirty="0">
                <a:solidFill>
                  <a:srgbClr val="FFFFFF"/>
                </a:solidFill>
              </a:rPr>
              <a:t>  </a:t>
            </a:r>
            <a:br>
              <a:rPr lang="sv-SE" sz="2800" dirty="0">
                <a:solidFill>
                  <a:srgbClr val="FFFFFF"/>
                </a:solidFill>
              </a:rPr>
            </a:br>
            <a:endParaRPr lang="sv-SE" sz="2800" dirty="0">
              <a:solidFill>
                <a:srgbClr val="FFFFFF"/>
              </a:solidFill>
            </a:endParaRPr>
          </a:p>
        </p:txBody>
      </p:sp>
      <p:graphicFrame>
        <p:nvGraphicFramePr>
          <p:cNvPr id="5" name="Platshållare för innehåll 2">
            <a:extLst>
              <a:ext uri="{FF2B5EF4-FFF2-40B4-BE49-F238E27FC236}">
                <a16:creationId xmlns:a16="http://schemas.microsoft.com/office/drawing/2014/main" id="{0A9E6A2D-E45D-4FA5-9A90-F735E67FD75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9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B2FA08F-D264-48E5-BA53-04DD54B4E17A}"/>
              </a:ext>
            </a:extLst>
          </p:cNvPr>
          <p:cNvPicPr>
            <a:picLocks noChangeAspect="1"/>
          </p:cNvPicPr>
          <p:nvPr/>
        </p:nvPicPr>
        <p:blipFill rotWithShape="1">
          <a:blip r:embed="rId2">
            <a:extLst>
              <a:ext uri="{28A0092B-C50C-407E-A947-70E740481C1C}">
                <a14:useLocalDpi xmlns:a14="http://schemas.microsoft.com/office/drawing/2010/main" val="0"/>
              </a:ext>
            </a:extLst>
          </a:blip>
          <a:srcRect l="6947" r="3519"/>
          <a:stretch/>
        </p:blipFill>
        <p:spPr>
          <a:xfrm>
            <a:off x="2522356" y="10"/>
            <a:ext cx="9669642" cy="6857990"/>
          </a:xfrm>
          <a:prstGeom prst="rect">
            <a:avLst/>
          </a:prstGeom>
        </p:spPr>
      </p:pic>
      <p:sp>
        <p:nvSpPr>
          <p:cNvPr id="2" name="Rubrik 1">
            <a:extLst>
              <a:ext uri="{FF2B5EF4-FFF2-40B4-BE49-F238E27FC236}">
                <a16:creationId xmlns:a16="http://schemas.microsoft.com/office/drawing/2014/main" id="{209086A4-E7A9-423F-A41D-85B692385E28}"/>
              </a:ext>
            </a:extLst>
          </p:cNvPr>
          <p:cNvSpPr>
            <a:spLocks noGrp="1"/>
          </p:cNvSpPr>
          <p:nvPr>
            <p:ph type="title"/>
          </p:nvPr>
        </p:nvSpPr>
        <p:spPr>
          <a:xfrm>
            <a:off x="838200" y="365125"/>
            <a:ext cx="3822189" cy="1899912"/>
          </a:xfrm>
        </p:spPr>
        <p:txBody>
          <a:bodyPr>
            <a:normAutofit/>
          </a:bodyPr>
          <a:lstStyle/>
          <a:p>
            <a:r>
              <a:rPr lang="sv-SE" sz="3100" dirty="0">
                <a:latin typeface="+mn-lt"/>
              </a:rPr>
              <a:t>BARNKONVENTIONEN</a:t>
            </a:r>
          </a:p>
        </p:txBody>
      </p:sp>
      <p:sp>
        <p:nvSpPr>
          <p:cNvPr id="3" name="Platshållare för innehåll 2">
            <a:extLst>
              <a:ext uri="{FF2B5EF4-FFF2-40B4-BE49-F238E27FC236}">
                <a16:creationId xmlns:a16="http://schemas.microsoft.com/office/drawing/2014/main" id="{4D30630B-30F6-4E41-ADDD-6C740A31212A}"/>
              </a:ext>
            </a:extLst>
          </p:cNvPr>
          <p:cNvSpPr>
            <a:spLocks noGrp="1"/>
          </p:cNvSpPr>
          <p:nvPr>
            <p:ph idx="1"/>
          </p:nvPr>
        </p:nvSpPr>
        <p:spPr>
          <a:xfrm>
            <a:off x="67112" y="2434201"/>
            <a:ext cx="5033393" cy="3742762"/>
          </a:xfrm>
        </p:spPr>
        <p:txBody>
          <a:bodyPr>
            <a:normAutofit/>
          </a:bodyPr>
          <a:lstStyle/>
          <a:p>
            <a:r>
              <a:rPr lang="sv-SE" sz="2000" dirty="0"/>
              <a:t>1 januari 2020 blev FN konvention om barns rättigheter svensk lag. </a:t>
            </a:r>
          </a:p>
          <a:p>
            <a:r>
              <a:rPr lang="sv-SE" sz="2000" dirty="0"/>
              <a:t>All idrott för barn ska utgå från barnkonventionen, det står i RF:s stadgar – som alla är skyldiga att följa. </a:t>
            </a:r>
          </a:p>
          <a:p>
            <a:endParaRPr lang="sv-SE" sz="2000" dirty="0"/>
          </a:p>
          <a:p>
            <a:pPr marL="0" indent="0">
              <a:buNone/>
            </a:pPr>
            <a:endParaRPr lang="sv-SE" sz="2000" dirty="0"/>
          </a:p>
        </p:txBody>
      </p:sp>
    </p:spTree>
    <p:extLst>
      <p:ext uri="{BB962C8B-B14F-4D97-AF65-F5344CB8AC3E}">
        <p14:creationId xmlns:p14="http://schemas.microsoft.com/office/powerpoint/2010/main" val="370090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04683E8-4A99-4A31-8313-013458B115AA}"/>
              </a:ext>
            </a:extLst>
          </p:cNvPr>
          <p:cNvSpPr>
            <a:spLocks noGrp="1"/>
          </p:cNvSpPr>
          <p:nvPr>
            <p:ph type="title"/>
          </p:nvPr>
        </p:nvSpPr>
        <p:spPr>
          <a:xfrm>
            <a:off x="586478" y="1683756"/>
            <a:ext cx="3115265" cy="3202569"/>
          </a:xfrm>
        </p:spPr>
        <p:txBody>
          <a:bodyPr anchor="b">
            <a:normAutofit/>
          </a:bodyPr>
          <a:lstStyle/>
          <a:p>
            <a:r>
              <a:rPr lang="sv-SE" sz="4000" dirty="0">
                <a:solidFill>
                  <a:srgbClr val="FFFFFF"/>
                </a:solidFill>
              </a:rPr>
              <a:t>Steg 1 Rapportering</a:t>
            </a:r>
            <a:br>
              <a:rPr lang="sv-SE" sz="4000" dirty="0">
                <a:solidFill>
                  <a:srgbClr val="FFFFFF"/>
                </a:solidFill>
              </a:rPr>
            </a:br>
            <a:br>
              <a:rPr lang="sv-SE" sz="4000" dirty="0">
                <a:solidFill>
                  <a:srgbClr val="FFFFFF"/>
                </a:solidFill>
              </a:rPr>
            </a:br>
            <a:r>
              <a:rPr lang="sv-SE" sz="4000" dirty="0">
                <a:solidFill>
                  <a:srgbClr val="FFFFFF"/>
                </a:solidFill>
              </a:rPr>
              <a:t>Enkät på websidan</a:t>
            </a:r>
          </a:p>
        </p:txBody>
      </p:sp>
      <p:graphicFrame>
        <p:nvGraphicFramePr>
          <p:cNvPr id="5" name="Platshållare för innehåll 2">
            <a:extLst>
              <a:ext uri="{FF2B5EF4-FFF2-40B4-BE49-F238E27FC236}">
                <a16:creationId xmlns:a16="http://schemas.microsoft.com/office/drawing/2014/main" id="{882D5C05-1071-4457-B156-EF0967977201}"/>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269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C69AFDC-7B9A-46AF-B3D6-ADC3FBFCEAB1}"/>
              </a:ext>
            </a:extLst>
          </p:cNvPr>
          <p:cNvSpPr>
            <a:spLocks noGrp="1"/>
          </p:cNvSpPr>
          <p:nvPr>
            <p:ph type="title"/>
          </p:nvPr>
        </p:nvSpPr>
        <p:spPr>
          <a:xfrm>
            <a:off x="466722" y="586855"/>
            <a:ext cx="3201366" cy="3387497"/>
          </a:xfrm>
        </p:spPr>
        <p:txBody>
          <a:bodyPr anchor="b">
            <a:normAutofit/>
          </a:bodyPr>
          <a:lstStyle/>
          <a:p>
            <a:pPr algn="r"/>
            <a:r>
              <a:rPr lang="sv-SE" sz="4000">
                <a:solidFill>
                  <a:srgbClr val="FFFFFF"/>
                </a:solidFill>
              </a:rPr>
              <a:t>Email</a:t>
            </a:r>
          </a:p>
        </p:txBody>
      </p:sp>
      <p:sp>
        <p:nvSpPr>
          <p:cNvPr id="3" name="Platshållare för innehåll 2">
            <a:extLst>
              <a:ext uri="{FF2B5EF4-FFF2-40B4-BE49-F238E27FC236}">
                <a16:creationId xmlns:a16="http://schemas.microsoft.com/office/drawing/2014/main" id="{FE6FDBC9-4858-455B-ABB8-198626F4C0D8}"/>
              </a:ext>
            </a:extLst>
          </p:cNvPr>
          <p:cNvSpPr>
            <a:spLocks noGrp="1"/>
          </p:cNvSpPr>
          <p:nvPr>
            <p:ph idx="1"/>
          </p:nvPr>
        </p:nvSpPr>
        <p:spPr>
          <a:xfrm>
            <a:off x="4810259" y="649480"/>
            <a:ext cx="6555347" cy="5546047"/>
          </a:xfrm>
        </p:spPr>
        <p:txBody>
          <a:bodyPr anchor="ctr">
            <a:normAutofit/>
          </a:bodyPr>
          <a:lstStyle/>
          <a:p>
            <a:pPr marL="0" indent="0">
              <a:buNone/>
            </a:pPr>
            <a:r>
              <a:rPr lang="sv-SE" sz="3200" dirty="0"/>
              <a:t>Email till medlem i Värdegrundsgruppen eller styrelsen:</a:t>
            </a:r>
          </a:p>
          <a:p>
            <a:pPr marL="0" indent="0">
              <a:buNone/>
            </a:pPr>
            <a:endParaRPr lang="sv-SE" sz="3200" dirty="0"/>
          </a:p>
          <a:p>
            <a:pPr marL="0" indent="0">
              <a:buNone/>
            </a:pPr>
            <a:r>
              <a:rPr lang="sv-SE" sz="3200" dirty="0"/>
              <a:t>vardegrundsgruppen@ruf.nu</a:t>
            </a:r>
          </a:p>
        </p:txBody>
      </p:sp>
    </p:spTree>
    <p:extLst>
      <p:ext uri="{BB962C8B-B14F-4D97-AF65-F5344CB8AC3E}">
        <p14:creationId xmlns:p14="http://schemas.microsoft.com/office/powerpoint/2010/main" val="21085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E3FEA2AA-2C8A-411A-8988-217D21776FDE}"/>
              </a:ext>
            </a:extLst>
          </p:cNvPr>
          <p:cNvSpPr>
            <a:spLocks noGrp="1"/>
          </p:cNvSpPr>
          <p:nvPr>
            <p:ph type="title"/>
          </p:nvPr>
        </p:nvSpPr>
        <p:spPr>
          <a:xfrm>
            <a:off x="466722" y="586855"/>
            <a:ext cx="3201366" cy="3387497"/>
          </a:xfrm>
        </p:spPr>
        <p:txBody>
          <a:bodyPr anchor="b">
            <a:normAutofit/>
          </a:bodyPr>
          <a:lstStyle/>
          <a:p>
            <a:pPr algn="r"/>
            <a:r>
              <a:rPr lang="sv-SE" sz="4000">
                <a:solidFill>
                  <a:srgbClr val="FFFFFF"/>
                </a:solidFill>
              </a:rPr>
              <a:t>Steg 2 utredning </a:t>
            </a:r>
          </a:p>
        </p:txBody>
      </p:sp>
      <p:sp>
        <p:nvSpPr>
          <p:cNvPr id="3" name="Platshållare för innehåll 2">
            <a:extLst>
              <a:ext uri="{FF2B5EF4-FFF2-40B4-BE49-F238E27FC236}">
                <a16:creationId xmlns:a16="http://schemas.microsoft.com/office/drawing/2014/main" id="{DD270B81-D56A-4C9A-A48A-66A74A99AEA4}"/>
              </a:ext>
            </a:extLst>
          </p:cNvPr>
          <p:cNvSpPr>
            <a:spLocks noGrp="1"/>
          </p:cNvSpPr>
          <p:nvPr>
            <p:ph idx="1"/>
          </p:nvPr>
        </p:nvSpPr>
        <p:spPr>
          <a:xfrm>
            <a:off x="4810259" y="649480"/>
            <a:ext cx="6555347" cy="5546047"/>
          </a:xfrm>
        </p:spPr>
        <p:txBody>
          <a:bodyPr anchor="ctr">
            <a:normAutofit/>
          </a:bodyPr>
          <a:lstStyle/>
          <a:p>
            <a:r>
              <a:rPr lang="sv-SE" dirty="0"/>
              <a:t>Händelsen/Händelser utreds och om det anses allvarligt, skickas till styrelsen för ett åtgärdsprogram</a:t>
            </a:r>
          </a:p>
          <a:p>
            <a:endParaRPr lang="sv-SE" sz="2000" dirty="0"/>
          </a:p>
          <a:p>
            <a:endParaRPr lang="sv-SE" sz="2000" dirty="0"/>
          </a:p>
          <a:p>
            <a:endParaRPr lang="sv-SE" sz="2000" dirty="0"/>
          </a:p>
        </p:txBody>
      </p:sp>
    </p:spTree>
    <p:extLst>
      <p:ext uri="{BB962C8B-B14F-4D97-AF65-F5344CB8AC3E}">
        <p14:creationId xmlns:p14="http://schemas.microsoft.com/office/powerpoint/2010/main" val="92360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37A2068-00B6-4A54-9E09-DA977E8A945E}"/>
              </a:ext>
            </a:extLst>
          </p:cNvPr>
          <p:cNvSpPr>
            <a:spLocks noGrp="1"/>
          </p:cNvSpPr>
          <p:nvPr>
            <p:ph type="title"/>
          </p:nvPr>
        </p:nvSpPr>
        <p:spPr>
          <a:xfrm>
            <a:off x="466722" y="586855"/>
            <a:ext cx="3201366" cy="3387497"/>
          </a:xfrm>
        </p:spPr>
        <p:txBody>
          <a:bodyPr anchor="b">
            <a:normAutofit/>
          </a:bodyPr>
          <a:lstStyle/>
          <a:p>
            <a:pPr algn="r"/>
            <a:r>
              <a:rPr lang="sv-SE" sz="3100" dirty="0">
                <a:solidFill>
                  <a:srgbClr val="FFFFFF"/>
                </a:solidFill>
              </a:rPr>
              <a:t>Steg 3 Överenskommelse </a:t>
            </a:r>
          </a:p>
        </p:txBody>
      </p:sp>
      <p:sp>
        <p:nvSpPr>
          <p:cNvPr id="3" name="Platshållare för innehåll 2">
            <a:extLst>
              <a:ext uri="{FF2B5EF4-FFF2-40B4-BE49-F238E27FC236}">
                <a16:creationId xmlns:a16="http://schemas.microsoft.com/office/drawing/2014/main" id="{D8B6CB04-75EC-4DD7-B578-D79D37301EA4}"/>
              </a:ext>
            </a:extLst>
          </p:cNvPr>
          <p:cNvSpPr>
            <a:spLocks noGrp="1"/>
          </p:cNvSpPr>
          <p:nvPr>
            <p:ph idx="1"/>
          </p:nvPr>
        </p:nvSpPr>
        <p:spPr>
          <a:xfrm>
            <a:off x="4810259" y="649480"/>
            <a:ext cx="6555347" cy="5546047"/>
          </a:xfrm>
        </p:spPr>
        <p:txBody>
          <a:bodyPr anchor="ctr">
            <a:normAutofit/>
          </a:bodyPr>
          <a:lstStyle/>
          <a:p>
            <a:r>
              <a:rPr lang="sv-SE" dirty="0"/>
              <a:t>En överenskommelse nås med förståelse att avstängning eller liknande åtgärd ligger som sista steg i denna eskaleringstrappa</a:t>
            </a:r>
          </a:p>
        </p:txBody>
      </p:sp>
    </p:spTree>
    <p:extLst>
      <p:ext uri="{BB962C8B-B14F-4D97-AF65-F5344CB8AC3E}">
        <p14:creationId xmlns:p14="http://schemas.microsoft.com/office/powerpoint/2010/main" val="2161013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33087A4-D7C4-4026-B7BC-5434A7F378E4}"/>
              </a:ext>
            </a:extLst>
          </p:cNvPr>
          <p:cNvSpPr>
            <a:spLocks noGrp="1"/>
          </p:cNvSpPr>
          <p:nvPr>
            <p:ph type="title"/>
          </p:nvPr>
        </p:nvSpPr>
        <p:spPr>
          <a:xfrm>
            <a:off x="686834" y="1153572"/>
            <a:ext cx="3200400" cy="4461163"/>
          </a:xfrm>
        </p:spPr>
        <p:txBody>
          <a:bodyPr>
            <a:normAutofit/>
          </a:bodyPr>
          <a:lstStyle/>
          <a:p>
            <a:r>
              <a:rPr lang="sv-SE">
                <a:solidFill>
                  <a:srgbClr val="FFFFFF"/>
                </a:solidFill>
              </a:rPr>
              <a:t>Vad gör vi?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8966DA98-6FCB-42AB-8E39-1ECB7B558795}"/>
              </a:ext>
            </a:extLst>
          </p:cNvPr>
          <p:cNvSpPr>
            <a:spLocks noGrp="1"/>
          </p:cNvSpPr>
          <p:nvPr>
            <p:ph idx="1"/>
          </p:nvPr>
        </p:nvSpPr>
        <p:spPr>
          <a:xfrm>
            <a:off x="4447308" y="591344"/>
            <a:ext cx="6906491" cy="5585619"/>
          </a:xfrm>
        </p:spPr>
        <p:txBody>
          <a:bodyPr anchor="ctr">
            <a:normAutofit fontScale="92500" lnSpcReduction="20000"/>
          </a:bodyPr>
          <a:lstStyle/>
          <a:p>
            <a:pPr marL="0" indent="0">
              <a:buNone/>
            </a:pPr>
            <a:r>
              <a:rPr lang="sv-SE" sz="2400" dirty="0"/>
              <a:t>IK Bolls P17-lag spelar sin sista seriematch. Laget ligger under i en viktig match och spelarna skäller på varandra inom laget. Lagkaptenen skriker åt Niclas att han är sämst och kallar honom bög. Lagkaptenen brukar göra det mot alla och de flesta i laget bryr sig inte om det och brukar själva säga likadana saker när de blir frustrerade. Men Niclas påverkas av de här orden. Han har tidigare sagt till tränaren att han inte tycker att det är ett okej beteende och är obekväm, men tränaren har inte gjort något åt saken. Eftersom det inte blir någon förbättring så väljer Niclas att sluta spela fotboll.</a:t>
            </a:r>
          </a:p>
          <a:p>
            <a:pPr marL="0" indent="0">
              <a:buNone/>
            </a:pPr>
            <a:endParaRPr lang="sv-SE" sz="2400" dirty="0"/>
          </a:p>
          <a:p>
            <a:pPr marL="0" indent="0">
              <a:buNone/>
            </a:pPr>
            <a:r>
              <a:rPr lang="sv-SE" sz="2400" dirty="0"/>
              <a:t>Vad kan du som ledare göra i det här läget?</a:t>
            </a:r>
          </a:p>
          <a:p>
            <a:pPr marL="0" indent="0">
              <a:buNone/>
            </a:pPr>
            <a:r>
              <a:rPr lang="sv-SE" sz="2400" dirty="0"/>
              <a:t>Är du skyldig att göra något?</a:t>
            </a:r>
          </a:p>
          <a:p>
            <a:pPr marL="0" indent="0">
              <a:buNone/>
            </a:pPr>
            <a:r>
              <a:rPr lang="sv-SE" sz="2400" dirty="0"/>
              <a:t>”De flesta bryr sig inte om det” har det en betydelse i en sådan här dynamik?</a:t>
            </a:r>
          </a:p>
          <a:p>
            <a:pPr marL="0" indent="0">
              <a:buNone/>
            </a:pPr>
            <a:endParaRPr lang="sv-SE" sz="2000" dirty="0"/>
          </a:p>
          <a:p>
            <a:pPr marL="0" indent="0">
              <a:buNone/>
            </a:pPr>
            <a:r>
              <a:rPr lang="sv-SE" sz="2000" dirty="0"/>
              <a:t> </a:t>
            </a:r>
          </a:p>
        </p:txBody>
      </p:sp>
    </p:spTree>
    <p:extLst>
      <p:ext uri="{BB962C8B-B14F-4D97-AF65-F5344CB8AC3E}">
        <p14:creationId xmlns:p14="http://schemas.microsoft.com/office/powerpoint/2010/main" val="191371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084B0E6-63FA-45AB-B40C-95F18BD9EC6D}"/>
              </a:ext>
            </a:extLst>
          </p:cNvPr>
          <p:cNvSpPr>
            <a:spLocks noGrp="1"/>
          </p:cNvSpPr>
          <p:nvPr>
            <p:ph type="title"/>
          </p:nvPr>
        </p:nvSpPr>
        <p:spPr>
          <a:xfrm>
            <a:off x="686834" y="1153572"/>
            <a:ext cx="3200400" cy="4461163"/>
          </a:xfrm>
        </p:spPr>
        <p:txBody>
          <a:bodyPr>
            <a:normAutofit/>
          </a:bodyPr>
          <a:lstStyle/>
          <a:p>
            <a:r>
              <a:rPr lang="sv-SE">
                <a:solidFill>
                  <a:srgbClr val="FFFFFF"/>
                </a:solidFill>
              </a:rPr>
              <a:t>Vad gör vi?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B5A19EFF-CD1D-43FA-83F0-13FD619400AA}"/>
              </a:ext>
            </a:extLst>
          </p:cNvPr>
          <p:cNvSpPr>
            <a:spLocks noGrp="1"/>
          </p:cNvSpPr>
          <p:nvPr>
            <p:ph idx="1"/>
          </p:nvPr>
        </p:nvSpPr>
        <p:spPr>
          <a:xfrm>
            <a:off x="4447308" y="591344"/>
            <a:ext cx="6906491" cy="5585619"/>
          </a:xfrm>
        </p:spPr>
        <p:txBody>
          <a:bodyPr anchor="ctr">
            <a:normAutofit/>
          </a:bodyPr>
          <a:lstStyle/>
          <a:p>
            <a:pPr marL="0" indent="0">
              <a:buNone/>
            </a:pPr>
            <a:r>
              <a:rPr lang="sv-SE" sz="2600"/>
              <a:t>Charlie har haft en dålig match. Hen missade ett mål och är efter matchen ledsen i omklädningsrummet. Charlies pappa såg matchen och lämnade arenan direkt efter slutsignalen. Charlie säger till dig att hen kommer få problem med sin pappa när hen kommer hem. Du har tidigare sett blåmärken på Charlies kropp. </a:t>
            </a:r>
          </a:p>
          <a:p>
            <a:pPr marL="0" indent="0">
              <a:buNone/>
            </a:pPr>
            <a:r>
              <a:rPr lang="sv-SE" sz="2600"/>
              <a:t> </a:t>
            </a:r>
          </a:p>
          <a:p>
            <a:pPr marL="0" indent="0">
              <a:buNone/>
            </a:pPr>
            <a:r>
              <a:rPr lang="sv-SE" sz="2600"/>
              <a:t>Vad kan du som ledare göra i det här läget?</a:t>
            </a:r>
          </a:p>
          <a:p>
            <a:pPr marL="0" indent="0">
              <a:buNone/>
            </a:pPr>
            <a:r>
              <a:rPr lang="sv-SE" sz="2600"/>
              <a:t>Är du skyldig att göra något?</a:t>
            </a:r>
          </a:p>
          <a:p>
            <a:pPr marL="0" indent="0">
              <a:buNone/>
            </a:pPr>
            <a:r>
              <a:rPr lang="sv-SE" sz="2600"/>
              <a:t>Är det någon skillnad om du hör detta från en annan spelare? (Andrahands information) </a:t>
            </a:r>
          </a:p>
        </p:txBody>
      </p:sp>
    </p:spTree>
    <p:extLst>
      <p:ext uri="{BB962C8B-B14F-4D97-AF65-F5344CB8AC3E}">
        <p14:creationId xmlns:p14="http://schemas.microsoft.com/office/powerpoint/2010/main" val="211471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Rubrik 1">
            <a:extLst>
              <a:ext uri="{FF2B5EF4-FFF2-40B4-BE49-F238E27FC236}">
                <a16:creationId xmlns:a16="http://schemas.microsoft.com/office/drawing/2014/main" id="{BE23B89F-126C-4C37-9359-2EC2651B1295}"/>
              </a:ext>
            </a:extLst>
          </p:cNvPr>
          <p:cNvSpPr>
            <a:spLocks noGrp="1"/>
          </p:cNvSpPr>
          <p:nvPr>
            <p:ph type="title"/>
          </p:nvPr>
        </p:nvSpPr>
        <p:spPr>
          <a:xfrm>
            <a:off x="535020" y="685800"/>
            <a:ext cx="2780271" cy="5105400"/>
          </a:xfrm>
        </p:spPr>
        <p:txBody>
          <a:bodyPr>
            <a:normAutofit/>
          </a:bodyPr>
          <a:lstStyle/>
          <a:p>
            <a:r>
              <a:rPr lang="sv-SE" sz="3700" dirty="0">
                <a:solidFill>
                  <a:srgbClr val="FFFFFF"/>
                </a:solidFill>
              </a:rPr>
              <a:t>Orosanmälan och misstanke om att barn far illa.</a:t>
            </a:r>
          </a:p>
        </p:txBody>
      </p:sp>
      <p:graphicFrame>
        <p:nvGraphicFramePr>
          <p:cNvPr id="5" name="Platshållare för innehåll 2">
            <a:extLst>
              <a:ext uri="{FF2B5EF4-FFF2-40B4-BE49-F238E27FC236}">
                <a16:creationId xmlns:a16="http://schemas.microsoft.com/office/drawing/2014/main" id="{5702B379-6E43-47BC-B408-94581C7544F2}"/>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77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C74427-AB15-40A1-BF61-16CEB49D9BB8}"/>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598"/>
          <a:stretch/>
        </p:blipFill>
        <p:spPr>
          <a:xfrm>
            <a:off x="-3414730" y="0"/>
            <a:ext cx="12028891" cy="6892637"/>
          </a:xfrm>
          <a:prstGeom prst="rect">
            <a:avLst/>
          </a:prstGeom>
        </p:spPr>
      </p:pic>
      <p:sp>
        <p:nvSpPr>
          <p:cNvPr id="2" name="Rubrik 1">
            <a:extLst>
              <a:ext uri="{FF2B5EF4-FFF2-40B4-BE49-F238E27FC236}">
                <a16:creationId xmlns:a16="http://schemas.microsoft.com/office/drawing/2014/main" id="{126A27CB-7387-419F-A924-1700FF3BFEDE}"/>
              </a:ext>
            </a:extLst>
          </p:cNvPr>
          <p:cNvSpPr>
            <a:spLocks noGrp="1"/>
          </p:cNvSpPr>
          <p:nvPr>
            <p:ph type="ctrTitle"/>
          </p:nvPr>
        </p:nvSpPr>
        <p:spPr>
          <a:xfrm>
            <a:off x="5505865" y="407848"/>
            <a:ext cx="6464878" cy="5791504"/>
          </a:xfrm>
          <a:effectLst>
            <a:outerShdw blurRad="50800" dist="38100" dir="2700000" algn="tl" rotWithShape="0">
              <a:prstClr val="black">
                <a:alpha val="40000"/>
              </a:prstClr>
            </a:outerShdw>
          </a:effectLst>
        </p:spPr>
        <p:txBody>
          <a:bodyPr>
            <a:normAutofit/>
          </a:bodyPr>
          <a:lstStyle/>
          <a:p>
            <a:br>
              <a:rPr lang="sv-SE" sz="5200" dirty="0">
                <a:solidFill>
                  <a:srgbClr val="FFFFFF"/>
                </a:solidFill>
              </a:rPr>
            </a:br>
            <a:endParaRPr lang="sv-SE" sz="5200" dirty="0">
              <a:solidFill>
                <a:srgbClr val="FFFFFF"/>
              </a:solidFill>
            </a:endParaRPr>
          </a:p>
        </p:txBody>
      </p:sp>
      <p:sp>
        <p:nvSpPr>
          <p:cNvPr id="3" name="textruta 2">
            <a:extLst>
              <a:ext uri="{FF2B5EF4-FFF2-40B4-BE49-F238E27FC236}">
                <a16:creationId xmlns:a16="http://schemas.microsoft.com/office/drawing/2014/main" id="{B1B74BAB-4753-4120-9130-C8895EB467F7}"/>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sv-SE" dirty="0">
              <a:cs typeface="Calibri"/>
            </a:endParaRPr>
          </a:p>
        </p:txBody>
      </p:sp>
      <p:sp>
        <p:nvSpPr>
          <p:cNvPr id="4" name="textruta 3">
            <a:extLst>
              <a:ext uri="{FF2B5EF4-FFF2-40B4-BE49-F238E27FC236}">
                <a16:creationId xmlns:a16="http://schemas.microsoft.com/office/drawing/2014/main" id="{6204ED51-43D6-4CF0-97FA-5E2A9434011B}"/>
              </a:ext>
            </a:extLst>
          </p:cNvPr>
          <p:cNvSpPr txBox="1"/>
          <p:nvPr/>
        </p:nvSpPr>
        <p:spPr>
          <a:xfrm>
            <a:off x="5505866" y="2338820"/>
            <a:ext cx="6295608"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800" b="1" dirty="0">
                <a:cs typeface="Calibri"/>
              </a:rPr>
              <a:t>Barnkonventionens grundprinciper</a:t>
            </a:r>
          </a:p>
          <a:p>
            <a:endParaRPr lang="sv-SE" dirty="0">
              <a:cs typeface="Calibri"/>
            </a:endParaRPr>
          </a:p>
          <a:p>
            <a:r>
              <a:rPr lang="sv-SE" sz="2000" dirty="0">
                <a:cs typeface="Calibri"/>
              </a:rPr>
              <a:t>Alla barn har samma rättigheter och lika värde .</a:t>
            </a:r>
          </a:p>
          <a:p>
            <a:endParaRPr lang="sv-SE" sz="2000" dirty="0">
              <a:cs typeface="Calibri"/>
            </a:endParaRPr>
          </a:p>
          <a:p>
            <a:r>
              <a:rPr lang="sv-SE" sz="2000" dirty="0">
                <a:cs typeface="Calibri"/>
              </a:rPr>
              <a:t>Barnets bästa ska beaktas vid alla åtgärder som rör barn.</a:t>
            </a:r>
          </a:p>
          <a:p>
            <a:endParaRPr lang="sv-SE" sz="2000" dirty="0">
              <a:cs typeface="Calibri"/>
            </a:endParaRPr>
          </a:p>
          <a:p>
            <a:r>
              <a:rPr lang="sv-SE" sz="2000" dirty="0">
                <a:cs typeface="Calibri"/>
              </a:rPr>
              <a:t>Alla barn har rätt till liv och utveckling.</a:t>
            </a:r>
          </a:p>
          <a:p>
            <a:endParaRPr lang="sv-SE" sz="2000" dirty="0">
              <a:cs typeface="Calibri"/>
            </a:endParaRPr>
          </a:p>
          <a:p>
            <a:r>
              <a:rPr lang="sv-SE" sz="2000" dirty="0">
                <a:cs typeface="Calibri"/>
              </a:rPr>
              <a:t>Alla barn har rätt att uttrycka sin mening och få den respekterad.</a:t>
            </a:r>
          </a:p>
        </p:txBody>
      </p:sp>
    </p:spTree>
    <p:extLst>
      <p:ext uri="{BB962C8B-B14F-4D97-AF65-F5344CB8AC3E}">
        <p14:creationId xmlns:p14="http://schemas.microsoft.com/office/powerpoint/2010/main" val="4061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FC46BFF-2FE2-4CCD-801D-733CE008AD78}"/>
              </a:ext>
            </a:extLst>
          </p:cNvPr>
          <p:cNvSpPr>
            <a:spLocks noGrp="1"/>
          </p:cNvSpPr>
          <p:nvPr>
            <p:ph idx="1"/>
          </p:nvPr>
        </p:nvSpPr>
        <p:spPr>
          <a:xfrm>
            <a:off x="6269784" y="1476626"/>
            <a:ext cx="5254754" cy="5294647"/>
          </a:xfrm>
        </p:spPr>
        <p:txBody>
          <a:bodyPr>
            <a:normAutofit/>
          </a:bodyPr>
          <a:lstStyle/>
          <a:p>
            <a:pPr marL="0" indent="0">
              <a:buNone/>
            </a:pPr>
            <a:r>
              <a:rPr lang="sv-SE" sz="2200" dirty="0"/>
              <a:t>1) Alla barn är lika mycket värda och ska behandlas med respekt</a:t>
            </a:r>
          </a:p>
          <a:p>
            <a:pPr marL="0" indent="0">
              <a:buNone/>
            </a:pPr>
            <a:r>
              <a:rPr lang="sv-SE" sz="2200" dirty="0"/>
              <a:t>2) Alla barn har rätt att träna och utvecklas på sina villkor</a:t>
            </a:r>
          </a:p>
          <a:p>
            <a:pPr marL="0" indent="0">
              <a:buNone/>
            </a:pPr>
            <a:r>
              <a:rPr lang="sv-SE" sz="2200" dirty="0"/>
              <a:t>3) Alla barn har rätt till stöttande vuxna</a:t>
            </a:r>
          </a:p>
          <a:p>
            <a:pPr marL="0" indent="0">
              <a:buNone/>
            </a:pPr>
            <a:r>
              <a:rPr lang="sv-SE" sz="2200" dirty="0"/>
              <a:t>4) Inget barn ska utsättas för sexuella övergrepp</a:t>
            </a:r>
          </a:p>
          <a:p>
            <a:pPr marL="0" indent="0">
              <a:buNone/>
            </a:pPr>
            <a:r>
              <a:rPr lang="sv-SE" sz="2200" dirty="0"/>
              <a:t>5) Inget barn ska utsättas för våld</a:t>
            </a:r>
          </a:p>
          <a:p>
            <a:pPr marL="0" indent="0">
              <a:buNone/>
            </a:pPr>
            <a:r>
              <a:rPr lang="sv-SE" sz="2200" dirty="0"/>
              <a:t>6) Inget barn ska utsättas för mobbing och trakasserier</a:t>
            </a:r>
          </a:p>
          <a:p>
            <a:pPr marL="0" indent="0">
              <a:buNone/>
            </a:pPr>
            <a:r>
              <a:rPr lang="sv-SE" sz="2200" dirty="0"/>
              <a:t>7) Alla barn har rätt att känna sig delaktig i sin förening</a:t>
            </a:r>
          </a:p>
        </p:txBody>
      </p:sp>
      <p:sp>
        <p:nvSpPr>
          <p:cNvPr id="4" name="Flödesschema: Koppling 3">
            <a:extLst>
              <a:ext uri="{FF2B5EF4-FFF2-40B4-BE49-F238E27FC236}">
                <a16:creationId xmlns:a16="http://schemas.microsoft.com/office/drawing/2014/main" id="{1BB1092A-83B1-48D8-A9AA-C78FA27318E9}"/>
              </a:ext>
            </a:extLst>
          </p:cNvPr>
          <p:cNvSpPr/>
          <p:nvPr/>
        </p:nvSpPr>
        <p:spPr>
          <a:xfrm>
            <a:off x="-2168951" y="-2290938"/>
            <a:ext cx="8438735" cy="7060456"/>
          </a:xfrm>
          <a:prstGeom prst="flowChartConnector">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40970" tIns="140970" rIns="140970" bIns="140970" numCol="1" spcCol="1270" anchor="ctr" anchorCtr="0">
            <a:noAutofit/>
          </a:bodyPr>
          <a:lstStyle/>
          <a:p>
            <a:endParaRPr lang="sv-SE" dirty="0"/>
          </a:p>
        </p:txBody>
      </p:sp>
      <p:sp>
        <p:nvSpPr>
          <p:cNvPr id="53" name="textruta 52">
            <a:extLst>
              <a:ext uri="{FF2B5EF4-FFF2-40B4-BE49-F238E27FC236}">
                <a16:creationId xmlns:a16="http://schemas.microsoft.com/office/drawing/2014/main" id="{C68F557F-724B-4BBA-98B1-3B2BB76FCBC2}"/>
              </a:ext>
            </a:extLst>
          </p:cNvPr>
          <p:cNvSpPr txBox="1"/>
          <p:nvPr/>
        </p:nvSpPr>
        <p:spPr>
          <a:xfrm rot="20616409">
            <a:off x="202342" y="1219998"/>
            <a:ext cx="7639316" cy="1015663"/>
          </a:xfrm>
          <a:prstGeom prst="rect">
            <a:avLst/>
          </a:prstGeom>
          <a:noFill/>
        </p:spPr>
        <p:txBody>
          <a:bodyPr wrap="square">
            <a:spAutoFit/>
          </a:bodyPr>
          <a:lstStyle/>
          <a:p>
            <a:r>
              <a:rPr lang="sv-SE" sz="6000" dirty="0"/>
              <a:t>Barnens spelregler</a:t>
            </a:r>
          </a:p>
        </p:txBody>
      </p:sp>
    </p:spTree>
    <p:extLst>
      <p:ext uri="{BB962C8B-B14F-4D97-AF65-F5344CB8AC3E}">
        <p14:creationId xmlns:p14="http://schemas.microsoft.com/office/powerpoint/2010/main" val="9446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229869-9524-41CE-A6CF-BFD9EAD670A0}"/>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3BD1C6DE-A1B1-46B9-AFE7-B9A34679DCEF}"/>
              </a:ext>
            </a:extLst>
          </p:cNvPr>
          <p:cNvSpPr>
            <a:spLocks noGrp="1"/>
          </p:cNvSpPr>
          <p:nvPr>
            <p:ph idx="1"/>
          </p:nvPr>
        </p:nvSpPr>
        <p:spPr/>
        <p:txBody>
          <a:bodyPr>
            <a:normAutofit/>
          </a:bodyPr>
          <a:lstStyle/>
          <a:p>
            <a:endParaRPr lang="sv-SE" dirty="0"/>
          </a:p>
        </p:txBody>
      </p:sp>
      <mc:AlternateContent xmlns:mc="http://schemas.openxmlformats.org/markup-compatibility/2006" xmlns:p14="http://schemas.microsoft.com/office/powerpoint/2010/main">
        <mc:Choice Requires="p14">
          <p:contentPart p14:bwMode="auto" r:id="rId3">
            <p14:nvContentPartPr>
              <p14:cNvPr id="4" name="Pennanteckning 3">
                <a:extLst>
                  <a:ext uri="{FF2B5EF4-FFF2-40B4-BE49-F238E27FC236}">
                    <a16:creationId xmlns:a16="http://schemas.microsoft.com/office/drawing/2014/main" id="{643AA1BC-A0FE-4933-9B43-5A5293C9F49C}"/>
                  </a:ext>
                </a:extLst>
              </p14:cNvPr>
              <p14:cNvContentPartPr/>
              <p14:nvPr/>
            </p14:nvContentPartPr>
            <p14:xfrm>
              <a:off x="6931247" y="4930586"/>
              <a:ext cx="360" cy="360"/>
            </p14:xfrm>
          </p:contentPart>
        </mc:Choice>
        <mc:Fallback xmlns="">
          <p:pic>
            <p:nvPicPr>
              <p:cNvPr id="4" name="Pennanteckning 3">
                <a:extLst>
                  <a:ext uri="{FF2B5EF4-FFF2-40B4-BE49-F238E27FC236}">
                    <a16:creationId xmlns:a16="http://schemas.microsoft.com/office/drawing/2014/main" id="{643AA1BC-A0FE-4933-9B43-5A5293C9F49C}"/>
                  </a:ext>
                </a:extLst>
              </p:cNvPr>
              <p:cNvPicPr/>
              <p:nvPr/>
            </p:nvPicPr>
            <p:blipFill>
              <a:blip r:embed="rId4"/>
              <a:stretch>
                <a:fillRect/>
              </a:stretch>
            </p:blipFill>
            <p:spPr>
              <a:xfrm>
                <a:off x="6922607" y="4921946"/>
                <a:ext cx="18000" cy="18000"/>
              </a:xfrm>
              <a:prstGeom prst="rect">
                <a:avLst/>
              </a:prstGeom>
            </p:spPr>
          </p:pic>
        </mc:Fallback>
      </mc:AlternateContent>
      <p:grpSp>
        <p:nvGrpSpPr>
          <p:cNvPr id="8" name="Grupp 7">
            <a:extLst>
              <a:ext uri="{FF2B5EF4-FFF2-40B4-BE49-F238E27FC236}">
                <a16:creationId xmlns:a16="http://schemas.microsoft.com/office/drawing/2014/main" id="{D29A0279-7AC3-408A-AF3E-4B98B353CA5D}"/>
              </a:ext>
            </a:extLst>
          </p:cNvPr>
          <p:cNvGrpSpPr/>
          <p:nvPr/>
        </p:nvGrpSpPr>
        <p:grpSpPr>
          <a:xfrm>
            <a:off x="6196127" y="5224706"/>
            <a:ext cx="360" cy="360"/>
            <a:chOff x="6196127" y="5224706"/>
            <a:chExt cx="360" cy="360"/>
          </a:xfrm>
        </p:grpSpPr>
        <mc:AlternateContent xmlns:mc="http://schemas.openxmlformats.org/markup-compatibility/2006" xmlns:p14="http://schemas.microsoft.com/office/powerpoint/2010/main">
          <mc:Choice Requires="p14">
            <p:contentPart p14:bwMode="auto" r:id="rId5">
              <p14:nvContentPartPr>
                <p14:cNvPr id="5" name="Pennanteckning 4">
                  <a:extLst>
                    <a:ext uri="{FF2B5EF4-FFF2-40B4-BE49-F238E27FC236}">
                      <a16:creationId xmlns:a16="http://schemas.microsoft.com/office/drawing/2014/main" id="{473EDA4E-D451-4AA0-B360-7D8F1DFA4C33}"/>
                    </a:ext>
                  </a:extLst>
                </p14:cNvPr>
                <p14:cNvContentPartPr/>
                <p14:nvPr/>
              </p14:nvContentPartPr>
              <p14:xfrm>
                <a:off x="6196127" y="5224706"/>
                <a:ext cx="360" cy="360"/>
              </p14:xfrm>
            </p:contentPart>
          </mc:Choice>
          <mc:Fallback xmlns="">
            <p:pic>
              <p:nvPicPr>
                <p:cNvPr id="5" name="Pennanteckning 4">
                  <a:extLst>
                    <a:ext uri="{FF2B5EF4-FFF2-40B4-BE49-F238E27FC236}">
                      <a16:creationId xmlns:a16="http://schemas.microsoft.com/office/drawing/2014/main" id="{473EDA4E-D451-4AA0-B360-7D8F1DFA4C33}"/>
                    </a:ext>
                  </a:extLst>
                </p:cNvPr>
                <p:cNvPicPr/>
                <p:nvPr/>
              </p:nvPicPr>
              <p:blipFill>
                <a:blip r:embed="rId4"/>
                <a:stretch>
                  <a:fillRect/>
                </a:stretch>
              </p:blipFill>
              <p:spPr>
                <a:xfrm>
                  <a:off x="6187487" y="52157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3D21C006-8295-41FD-85FB-09D5EE1CB134}"/>
                    </a:ext>
                  </a:extLst>
                </p14:cNvPr>
                <p14:cNvContentPartPr/>
                <p14:nvPr/>
              </p14:nvContentPartPr>
              <p14:xfrm>
                <a:off x="6196127" y="5224706"/>
                <a:ext cx="360" cy="360"/>
              </p14:xfrm>
            </p:contentPart>
          </mc:Choice>
          <mc:Fallback xmlns="">
            <p:pic>
              <p:nvPicPr>
                <p:cNvPr id="6" name="Pennanteckning 5">
                  <a:extLst>
                    <a:ext uri="{FF2B5EF4-FFF2-40B4-BE49-F238E27FC236}">
                      <a16:creationId xmlns:a16="http://schemas.microsoft.com/office/drawing/2014/main" id="{3D21C006-8295-41FD-85FB-09D5EE1CB134}"/>
                    </a:ext>
                  </a:extLst>
                </p:cNvPr>
                <p:cNvPicPr/>
                <p:nvPr/>
              </p:nvPicPr>
              <p:blipFill>
                <a:blip r:embed="rId4"/>
                <a:stretch>
                  <a:fillRect/>
                </a:stretch>
              </p:blipFill>
              <p:spPr>
                <a:xfrm>
                  <a:off x="6187487" y="52157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Pennanteckning 6">
                  <a:extLst>
                    <a:ext uri="{FF2B5EF4-FFF2-40B4-BE49-F238E27FC236}">
                      <a16:creationId xmlns:a16="http://schemas.microsoft.com/office/drawing/2014/main" id="{9A513C96-06D8-4356-9396-3AB7F2862353}"/>
                    </a:ext>
                  </a:extLst>
                </p14:cNvPr>
                <p14:cNvContentPartPr/>
                <p14:nvPr/>
              </p14:nvContentPartPr>
              <p14:xfrm>
                <a:off x="6196127" y="5224706"/>
                <a:ext cx="360" cy="360"/>
              </p14:xfrm>
            </p:contentPart>
          </mc:Choice>
          <mc:Fallback xmlns="">
            <p:pic>
              <p:nvPicPr>
                <p:cNvPr id="7" name="Pennanteckning 6">
                  <a:extLst>
                    <a:ext uri="{FF2B5EF4-FFF2-40B4-BE49-F238E27FC236}">
                      <a16:creationId xmlns:a16="http://schemas.microsoft.com/office/drawing/2014/main" id="{9A513C96-06D8-4356-9396-3AB7F2862353}"/>
                    </a:ext>
                  </a:extLst>
                </p:cNvPr>
                <p:cNvPicPr/>
                <p:nvPr/>
              </p:nvPicPr>
              <p:blipFill>
                <a:blip r:embed="rId4"/>
                <a:stretch>
                  <a:fillRect/>
                </a:stretch>
              </p:blipFill>
              <p:spPr>
                <a:xfrm>
                  <a:off x="6187487" y="5215706"/>
                  <a:ext cx="18000" cy="18000"/>
                </a:xfrm>
                <a:prstGeom prst="rect">
                  <a:avLst/>
                </a:prstGeom>
              </p:spPr>
            </p:pic>
          </mc:Fallback>
        </mc:AlternateContent>
      </p:grpSp>
      <p:pic>
        <p:nvPicPr>
          <p:cNvPr id="9" name="Onlinemedia 8" title="Idrotten vill – för lärgruppen">
            <a:hlinkClick r:id="" action="ppaction://media"/>
            <a:extLst>
              <a:ext uri="{FF2B5EF4-FFF2-40B4-BE49-F238E27FC236}">
                <a16:creationId xmlns:a16="http://schemas.microsoft.com/office/drawing/2014/main" id="{BE066A4F-FECA-47B6-A655-5B14623FA7F3}"/>
              </a:ext>
            </a:extLst>
          </p:cNvPr>
          <p:cNvPicPr>
            <a:picLocks noRot="1" noChangeAspect="1"/>
          </p:cNvPicPr>
          <p:nvPr>
            <a:videoFile r:link="rId1"/>
          </p:nvPr>
        </p:nvPicPr>
        <p:blipFill>
          <a:blip r:embed="rId8"/>
          <a:stretch>
            <a:fillRect/>
          </a:stretch>
        </p:blipFill>
        <p:spPr>
          <a:xfrm>
            <a:off x="647700" y="369125"/>
            <a:ext cx="10772775" cy="6050725"/>
          </a:xfrm>
          <a:prstGeom prst="rect">
            <a:avLst/>
          </a:prstGeom>
        </p:spPr>
      </p:pic>
    </p:spTree>
    <p:extLst>
      <p:ext uri="{BB962C8B-B14F-4D97-AF65-F5344CB8AC3E}">
        <p14:creationId xmlns:p14="http://schemas.microsoft.com/office/powerpoint/2010/main" val="33421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B31C35-2F0B-4627-B29C-2C4AB38EE830}"/>
              </a:ext>
            </a:extLst>
          </p:cNvPr>
          <p:cNvSpPr>
            <a:spLocks noGrp="1"/>
          </p:cNvSpPr>
          <p:nvPr>
            <p:ph type="title"/>
          </p:nvPr>
        </p:nvSpPr>
        <p:spPr>
          <a:xfrm>
            <a:off x="524741" y="620392"/>
            <a:ext cx="3808268" cy="5504688"/>
          </a:xfrm>
        </p:spPr>
        <p:txBody>
          <a:bodyPr>
            <a:normAutofit/>
          </a:bodyPr>
          <a:lstStyle/>
          <a:p>
            <a:r>
              <a:rPr lang="sv-SE" sz="5600" b="1">
                <a:solidFill>
                  <a:schemeClr val="accent5"/>
                </a:solidFill>
                <a:cs typeface="Calibri Light"/>
              </a:rPr>
              <a:t>Varför ska vi ha en värdegrund? </a:t>
            </a:r>
            <a:endParaRPr lang="sv-SE" sz="5600" b="1">
              <a:solidFill>
                <a:schemeClr val="accent5"/>
              </a:solidFill>
            </a:endParaRPr>
          </a:p>
        </p:txBody>
      </p:sp>
      <p:graphicFrame>
        <p:nvGraphicFramePr>
          <p:cNvPr id="5" name="Platshållare för innehåll 2">
            <a:extLst>
              <a:ext uri="{FF2B5EF4-FFF2-40B4-BE49-F238E27FC236}">
                <a16:creationId xmlns:a16="http://schemas.microsoft.com/office/drawing/2014/main" id="{C498A5B5-DC07-992F-1706-E0592311731D}"/>
              </a:ext>
            </a:extLst>
          </p:cNvPr>
          <p:cNvGraphicFramePr>
            <a:graphicFrameLocks noGrp="1"/>
          </p:cNvGraphicFramePr>
          <p:nvPr>
            <p:ph idx="1"/>
            <p:extLst>
              <p:ext uri="{D42A27DB-BD31-4B8C-83A1-F6EECF244321}">
                <p14:modId xmlns:p14="http://schemas.microsoft.com/office/powerpoint/2010/main" val="178165201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25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melanda UF Innebandy - SolidSport">
            <a:extLst>
              <a:ext uri="{FF2B5EF4-FFF2-40B4-BE49-F238E27FC236}">
                <a16:creationId xmlns:a16="http://schemas.microsoft.com/office/drawing/2014/main" id="{0FA8244B-DF1C-454C-8AED-B9E83E7D5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71" b="15806"/>
          <a:stretch/>
        </p:blipFill>
        <p:spPr bwMode="auto">
          <a:xfrm>
            <a:off x="2516697" y="10"/>
            <a:ext cx="967225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4DD61FD-E484-47DC-9D68-0B0DAC9C916F}"/>
              </a:ext>
            </a:extLst>
          </p:cNvPr>
          <p:cNvSpPr>
            <a:spLocks noGrp="1"/>
          </p:cNvSpPr>
          <p:nvPr>
            <p:ph type="ctrTitle"/>
          </p:nvPr>
        </p:nvSpPr>
        <p:spPr>
          <a:xfrm>
            <a:off x="360728" y="1409351"/>
            <a:ext cx="4564886" cy="2019650"/>
          </a:xfrm>
          <a:noFill/>
        </p:spPr>
        <p:txBody>
          <a:bodyPr>
            <a:normAutofit/>
          </a:bodyPr>
          <a:lstStyle/>
          <a:p>
            <a:r>
              <a:rPr lang="sv-SE" sz="5200" dirty="0">
                <a:latin typeface="+mn-lt"/>
              </a:rPr>
              <a:t>Romelanda UF värdegrund</a:t>
            </a:r>
          </a:p>
        </p:txBody>
      </p:sp>
      <p:sp>
        <p:nvSpPr>
          <p:cNvPr id="3" name="Underrubrik 2">
            <a:extLst>
              <a:ext uri="{FF2B5EF4-FFF2-40B4-BE49-F238E27FC236}">
                <a16:creationId xmlns:a16="http://schemas.microsoft.com/office/drawing/2014/main" id="{2328EEC4-FFD3-4A7C-AA00-17FF74DE675F}"/>
              </a:ext>
            </a:extLst>
          </p:cNvPr>
          <p:cNvSpPr>
            <a:spLocks noGrp="1"/>
          </p:cNvSpPr>
          <p:nvPr>
            <p:ph type="subTitle" idx="1"/>
          </p:nvPr>
        </p:nvSpPr>
        <p:spPr>
          <a:xfrm>
            <a:off x="952229" y="4629234"/>
            <a:ext cx="3973386" cy="1485319"/>
          </a:xfrm>
          <a:noFill/>
        </p:spPr>
        <p:txBody>
          <a:bodyPr vert="horz" lIns="91440" tIns="45720" rIns="91440" bIns="45720" rtlCol="0" anchor="t">
            <a:normAutofit/>
          </a:bodyPr>
          <a:lstStyle/>
          <a:p>
            <a:pPr algn="l"/>
            <a:endParaRPr lang="sv-SE" sz="1700" dirty="0"/>
          </a:p>
          <a:p>
            <a:pPr algn="l"/>
            <a:endParaRPr lang="sv-SE" sz="1700" dirty="0">
              <a:cs typeface="Calibri"/>
            </a:endParaRPr>
          </a:p>
        </p:txBody>
      </p:sp>
    </p:spTree>
    <p:extLst>
      <p:ext uri="{BB962C8B-B14F-4D97-AF65-F5344CB8AC3E}">
        <p14:creationId xmlns:p14="http://schemas.microsoft.com/office/powerpoint/2010/main" val="26944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3C398E-02FD-405F-A775-9CEA33FBD754}"/>
              </a:ext>
            </a:extLst>
          </p:cNvPr>
          <p:cNvSpPr>
            <a:spLocks noGrp="1"/>
          </p:cNvSpPr>
          <p:nvPr>
            <p:ph type="title"/>
          </p:nvPr>
        </p:nvSpPr>
        <p:spPr>
          <a:xfrm>
            <a:off x="524740" y="620392"/>
            <a:ext cx="4142675" cy="5504688"/>
          </a:xfrm>
        </p:spPr>
        <p:txBody>
          <a:bodyPr>
            <a:normAutofit/>
          </a:bodyPr>
          <a:lstStyle/>
          <a:p>
            <a:r>
              <a:rPr lang="sv-SE" sz="6000">
                <a:latin typeface="+mn-lt"/>
              </a:rPr>
              <a:t>För Alla</a:t>
            </a:r>
            <a:endParaRPr lang="sv-SE" sz="6000" dirty="0">
              <a:latin typeface="+mn-lt"/>
            </a:endParaRPr>
          </a:p>
        </p:txBody>
      </p:sp>
      <p:graphicFrame>
        <p:nvGraphicFramePr>
          <p:cNvPr id="5" name="Platshållare för innehåll 2">
            <a:extLst>
              <a:ext uri="{FF2B5EF4-FFF2-40B4-BE49-F238E27FC236}">
                <a16:creationId xmlns:a16="http://schemas.microsoft.com/office/drawing/2014/main" id="{E2346325-20CA-4AC7-BE33-904407ECD41C}"/>
              </a:ext>
            </a:extLst>
          </p:cNvPr>
          <p:cNvGraphicFramePr>
            <a:graphicFrameLocks noGrp="1"/>
          </p:cNvGraphicFramePr>
          <p:nvPr>
            <p:ph idx="1"/>
            <p:extLst>
              <p:ext uri="{D42A27DB-BD31-4B8C-83A1-F6EECF244321}">
                <p14:modId xmlns:p14="http://schemas.microsoft.com/office/powerpoint/2010/main" val="167275768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9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2747</TotalTime>
  <Words>1290</Words>
  <Application>Microsoft Office PowerPoint</Application>
  <PresentationFormat>Bredbild</PresentationFormat>
  <Paragraphs>152</Paragraphs>
  <Slides>36</Slides>
  <Notes>1</Notes>
  <HiddenSlides>0</HiddenSlides>
  <MMClips>1</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36</vt:i4>
      </vt:variant>
    </vt:vector>
  </HeadingPairs>
  <TitlesOfParts>
    <vt:vector size="41" baseType="lpstr">
      <vt:lpstr>Arial</vt:lpstr>
      <vt:lpstr>Calibri</vt:lpstr>
      <vt:lpstr>Calibri Light</vt:lpstr>
      <vt:lpstr>Office Theme</vt:lpstr>
      <vt:lpstr>Office-tema</vt:lpstr>
      <vt:lpstr>VÄRDEGRUNDER</vt:lpstr>
      <vt:lpstr>Värdegrundsgruppen</vt:lpstr>
      <vt:lpstr>BARNKONVENTIONEN</vt:lpstr>
      <vt:lpstr> </vt:lpstr>
      <vt:lpstr>PowerPoint-presentation</vt:lpstr>
      <vt:lpstr>PowerPoint-presentation</vt:lpstr>
      <vt:lpstr>Varför ska vi ha en värdegrund? </vt:lpstr>
      <vt:lpstr>Romelanda UF värdegrund</vt:lpstr>
      <vt:lpstr>För Alla</vt:lpstr>
      <vt:lpstr>Glädje och Gemenskap</vt:lpstr>
      <vt:lpstr>Demokrati och Utveckling</vt:lpstr>
      <vt:lpstr>R  - Roligt U  - Utvecklande F  - För Alla </vt:lpstr>
      <vt:lpstr>Så många som möjligt ska idrotta så länge som möjligt</vt:lpstr>
      <vt:lpstr>Levande värdegrund</vt:lpstr>
      <vt:lpstr>Tips på diskussionsfrågor i lagen</vt:lpstr>
      <vt:lpstr>Ett steg framåt </vt:lpstr>
      <vt:lpstr>PowerPoint-presentation</vt:lpstr>
      <vt:lpstr>PowerPoint-presentation</vt:lpstr>
      <vt:lpstr>Värdegrundsgruppen</vt:lpstr>
      <vt:lpstr>Konsekvent Kommunikation och etablerad rutin</vt:lpstr>
      <vt:lpstr>Varningssystemet Steg 1</vt:lpstr>
      <vt:lpstr>Varningssystemet Steg 2</vt:lpstr>
      <vt:lpstr>Varningssystemet steg 3</vt:lpstr>
      <vt:lpstr>Varningssystemet Steg 4</vt:lpstr>
      <vt:lpstr>Kränkande behandling, olämpligt beteende involverande aktiva över 18 år. </vt:lpstr>
      <vt:lpstr>Varningssystemet steg 1</vt:lpstr>
      <vt:lpstr>Varningssystemet steg 2</vt:lpstr>
      <vt:lpstr>Varningssystemet Steg 3</vt:lpstr>
      <vt:lpstr>Struktur för rapportering och hantering av kränkande behandling i andra konstellationer.     </vt:lpstr>
      <vt:lpstr>Steg 1 Rapportering  Enkät på websidan</vt:lpstr>
      <vt:lpstr>Email</vt:lpstr>
      <vt:lpstr>Steg 2 utredning </vt:lpstr>
      <vt:lpstr>Steg 3 Överenskommelse </vt:lpstr>
      <vt:lpstr>Vad gör vi?</vt:lpstr>
      <vt:lpstr>Vad gör vi?</vt:lpstr>
      <vt:lpstr>Orosanmälan och misstanke om att barn far 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Romelanda UF värdegrunder</dc:title>
  <dc:creator>Peter Rodhe</dc:creator>
  <cp:lastModifiedBy>Erik Ryberg</cp:lastModifiedBy>
  <cp:revision>236</cp:revision>
  <cp:lastPrinted>2021-11-22T19:36:28Z</cp:lastPrinted>
  <dcterms:created xsi:type="dcterms:W3CDTF">2021-11-03T10:51:22Z</dcterms:created>
  <dcterms:modified xsi:type="dcterms:W3CDTF">2022-03-19T14:14:24Z</dcterms:modified>
</cp:coreProperties>
</file>